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8"/>
  </p:notesMasterIdLst>
  <p:sldIdLst>
    <p:sldId id="256" r:id="rId2"/>
    <p:sldId id="261" r:id="rId3"/>
    <p:sldId id="260" r:id="rId4"/>
    <p:sldId id="259" r:id="rId5"/>
    <p:sldId id="258" r:id="rId6"/>
    <p:sldId id="262" r:id="rId7"/>
  </p:sldIdLst>
  <p:sldSz cx="9144000" cy="6858000" type="screen4x3"/>
  <p:notesSz cx="6858000" cy="9144000"/>
  <p:embeddedFontLst>
    <p:embeddedFont>
      <p:font typeface="Verdana" pitchFamily="34" charset="0"/>
      <p:regular r:id="rId9"/>
      <p:bold r:id="rId10"/>
      <p:italic r:id="rId11"/>
      <p:boldItalic r:id="rId12"/>
    </p:embeddedFont>
    <p:embeddedFont>
      <p:font typeface="aaaiight!" pitchFamily="34" charset="0"/>
      <p:regular r:id="rId13"/>
    </p:embeddedFont>
    <p:embeddedFont>
      <p:font typeface="Calibri" pitchFamily="34" charset="0"/>
      <p:regular r:id="rId14"/>
      <p:bold r:id="rId15"/>
      <p:italic r:id="rId16"/>
      <p:boldItalic r:id="rId1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5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17" Type="http://schemas.openxmlformats.org/officeDocument/2006/relationships/font" Target="fonts/font9.fntdata"/><Relationship Id="rId2" Type="http://schemas.openxmlformats.org/officeDocument/2006/relationships/slide" Target="slides/slide1.xml"/><Relationship Id="rId16" Type="http://schemas.openxmlformats.org/officeDocument/2006/relationships/font" Target="fonts/font8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font" Target="fonts/font7.fntdata"/><Relationship Id="rId10" Type="http://schemas.openxmlformats.org/officeDocument/2006/relationships/font" Target="fonts/font2.fntdata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font" Target="fonts/font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9A882C-9EC0-472C-B97C-C717EE191254}" type="datetimeFigureOut">
              <a:rPr lang="en-US" smtClean="0"/>
              <a:pPr/>
              <a:t>4/28/2009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0712BB-B4F2-4749-A23B-3200E99CF503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282" y="3429000"/>
            <a:ext cx="8643998" cy="128588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>
            <a:normAutofit/>
          </a:bodyPr>
          <a:lstStyle>
            <a:lvl1pPr algn="ctr">
              <a:defRPr sz="4000" b="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4/28/2009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71406" y="1500174"/>
            <a:ext cx="1785918" cy="1791527"/>
            <a:chOff x="0" y="3566299"/>
            <a:chExt cx="2214546" cy="2221501"/>
          </a:xfrm>
        </p:grpSpPr>
        <p:pic>
          <p:nvPicPr>
            <p:cNvPr id="14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Rectangle 14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6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7" name="Title 1"/>
          <p:cNvSpPr txBox="1">
            <a:spLocks/>
          </p:cNvSpPr>
          <p:nvPr userDrawn="1"/>
        </p:nvSpPr>
        <p:spPr>
          <a:xfrm>
            <a:off x="928694" y="1785926"/>
            <a:ext cx="8108087" cy="1470025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8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13" hasCustomPrompt="1"/>
          </p:nvPr>
        </p:nvSpPr>
        <p:spPr>
          <a:xfrm>
            <a:off x="214282" y="5500702"/>
            <a:ext cx="8643952" cy="714374"/>
          </a:xfrm>
        </p:spPr>
        <p:txBody>
          <a:bodyPr>
            <a:normAutofit/>
          </a:bodyPr>
          <a:lstStyle>
            <a:lvl1pPr algn="l">
              <a:buFont typeface="Wingdings" pitchFamily="2" charset="2"/>
              <a:buChar char="v"/>
              <a:defRPr sz="2000" b="1" spc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Unit Name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4/28/2009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4/28/2009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1600200"/>
            <a:ext cx="8858312" cy="4686320"/>
          </a:xfrm>
          <a:prstGeom prst="roundRect">
            <a:avLst>
              <a:gd name="adj" fmla="val 4362"/>
            </a:avLst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none"/>
        </p:style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4/28/2009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Rounded Rectangle 6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0" name="Rectangle 9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1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2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3214678" y="6357958"/>
            <a:ext cx="5786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>
                <a:solidFill>
                  <a:schemeClr val="bg1">
                    <a:lumMod val="85000"/>
                  </a:schemeClr>
                </a:solidFill>
              </a:rPr>
              <a:t>Unit 2: Collaborative Working</a:t>
            </a:r>
            <a:endParaRPr lang="en-GB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4/28/2009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4/28/2009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Rounded Rectangle 7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1" name="Rectangle 10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2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3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4/28/2009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Rounded Rectangle 9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12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3" name="Rectangle 12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4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5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4/28/2009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Rounded Rectangle 5"/>
          <p:cNvSpPr/>
          <p:nvPr userDrawn="1"/>
        </p:nvSpPr>
        <p:spPr>
          <a:xfrm>
            <a:off x="1142976" y="714356"/>
            <a:ext cx="7858180" cy="7143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47656" y="45900"/>
            <a:ext cx="1285884" cy="1239960"/>
            <a:chOff x="0" y="3566299"/>
            <a:chExt cx="2214546" cy="2221501"/>
          </a:xfrm>
        </p:grpSpPr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66299"/>
              <a:ext cx="2214546" cy="222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" name="Rectangle 8"/>
            <p:cNvSpPr/>
            <p:nvPr/>
          </p:nvSpPr>
          <p:spPr>
            <a:xfrm>
              <a:off x="169348" y="3741256"/>
              <a:ext cx="1857388" cy="12144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endParaRPr>
            </a:p>
          </p:txBody>
        </p:sp>
        <p:pic>
          <p:nvPicPr>
            <p:cNvPr id="10" name="Picture 25" descr="C:\Users\maddamsn\AppData\Local\Microsoft\Windows\Temporary Internet Files\Content.IE5\XE53ZGJT\j0432539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714752"/>
              <a:ext cx="1285884" cy="1285884"/>
            </a:xfrm>
            <a:prstGeom prst="rect">
              <a:avLst/>
            </a:prstGeom>
            <a:noFill/>
          </p:spPr>
        </p:pic>
      </p:grpSp>
      <p:sp>
        <p:nvSpPr>
          <p:cNvPr id="11" name="Title 1"/>
          <p:cNvSpPr txBox="1">
            <a:spLocks/>
          </p:cNvSpPr>
          <p:nvPr userDrawn="1"/>
        </p:nvSpPr>
        <p:spPr>
          <a:xfrm>
            <a:off x="1071538" y="142852"/>
            <a:ext cx="6315124" cy="6429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aaiight!" pitchFamily="34" charset="0"/>
                <a:ea typeface="+mj-ea"/>
                <a:cs typeface="+mj-cs"/>
              </a:rPr>
              <a:t>OCR Nationals Level 3 - ICT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4/28/2009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4/28/2009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8AE-8B65-4F1A-AFE9-52329D02D298}" type="datetimeFigureOut">
              <a:rPr lang="en-US" smtClean="0"/>
              <a:pPr/>
              <a:t>4/28/2009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2976" y="714356"/>
            <a:ext cx="7858180" cy="7858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73B8AE-8B65-4F1A-AFE9-52329D02D298}" type="datetimeFigureOut">
              <a:rPr lang="en-US" smtClean="0"/>
              <a:pPr/>
              <a:t>4/28/2009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F7209F-B1E0-451C-8734-8F0C261408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Action Button: Forward or Next 13">
            <a:hlinkClick r:id="" action="ppaction://hlinkshowjump?jump=nextslide" highlightClick="1"/>
          </p:cNvPr>
          <p:cNvSpPr/>
          <p:nvPr userDrawn="1"/>
        </p:nvSpPr>
        <p:spPr>
          <a:xfrm>
            <a:off x="642910" y="6357958"/>
            <a:ext cx="428628" cy="428628"/>
          </a:xfrm>
          <a:prstGeom prst="actionButtonForwardNex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Action Button: Back or Previous 14">
            <a:hlinkClick r:id="" action="ppaction://hlinkshowjump?jump=previousslide" highlightClick="1"/>
          </p:cNvPr>
          <p:cNvSpPr/>
          <p:nvPr userDrawn="1"/>
        </p:nvSpPr>
        <p:spPr>
          <a:xfrm>
            <a:off x="142844" y="6357958"/>
            <a:ext cx="428628" cy="428628"/>
          </a:xfrm>
          <a:prstGeom prst="actionButtonBackPrevious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12" Type="http://schemas.openxmlformats.org/officeDocument/2006/relationships/image" Target="../media/image1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214282" y="5500702"/>
            <a:ext cx="8643952" cy="714374"/>
          </a:xfrm>
        </p:spPr>
        <p:txBody>
          <a:bodyPr>
            <a:normAutofit/>
          </a:bodyPr>
          <a:lstStyle/>
          <a:p>
            <a:r>
              <a:rPr lang="en-GB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Unit 2: Collaborative Working</a:t>
            </a:r>
            <a:endParaRPr lang="en-GB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15" descr="C:\Users\maddamsn\Pictures\Microsoft Clip Organizer\j0290348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90299" y="5214950"/>
            <a:ext cx="2953701" cy="12144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What’s It About?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In </a:t>
            </a:r>
            <a:r>
              <a:rPr lang="en-GB" b="1" dirty="0" smtClean="0"/>
              <a:t>Unit 2: Collaborative Working</a:t>
            </a:r>
            <a:r>
              <a:rPr lang="en-GB" dirty="0" smtClean="0"/>
              <a:t> you will carry out the following:</a:t>
            </a:r>
          </a:p>
          <a:p>
            <a:pPr lvl="1"/>
            <a:r>
              <a:rPr lang="en-GB" dirty="0" smtClean="0"/>
              <a:t>Plan a project as part of a group.</a:t>
            </a:r>
          </a:p>
          <a:p>
            <a:pPr lvl="1"/>
            <a:r>
              <a:rPr lang="en-GB" dirty="0" smtClean="0"/>
              <a:t>Investigate ICT tools to support collaborative working.</a:t>
            </a:r>
          </a:p>
          <a:p>
            <a:pPr lvl="1"/>
            <a:r>
              <a:rPr lang="en-GB" dirty="0" smtClean="0"/>
              <a:t>Investigate how search engines work.</a:t>
            </a:r>
          </a:p>
          <a:p>
            <a:pPr lvl="1"/>
            <a:r>
              <a:rPr lang="en-GB" dirty="0" smtClean="0"/>
              <a:t>Carry out research for the group project.</a:t>
            </a:r>
          </a:p>
          <a:p>
            <a:pPr lvl="1"/>
            <a:r>
              <a:rPr lang="en-GB" dirty="0" smtClean="0"/>
              <a:t>Create the allocated part of the group task containing information from a range of sources.</a:t>
            </a:r>
          </a:p>
          <a:p>
            <a:pPr lvl="1"/>
            <a:r>
              <a:rPr lang="en-GB" dirty="0" smtClean="0"/>
              <a:t>Work collaboratively with others to review the results of the research and produce the final product.</a:t>
            </a:r>
          </a:p>
          <a:p>
            <a:pPr lvl="1"/>
            <a:r>
              <a:rPr lang="en-GB" dirty="0" smtClean="0"/>
              <a:t>Review and evaluate the project and collaborative tools used.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Group Work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 this unit you will </a:t>
            </a:r>
            <a:r>
              <a:rPr lang="en-GB" smtClean="0"/>
              <a:t>need to work </a:t>
            </a:r>
            <a:r>
              <a:rPr lang="en-GB" dirty="0" smtClean="0"/>
              <a:t>in groups of 3 </a:t>
            </a:r>
            <a:r>
              <a:rPr lang="en-GB" smtClean="0"/>
              <a:t>or 4.</a:t>
            </a:r>
            <a:endParaRPr lang="en-GB" dirty="0" smtClean="0"/>
          </a:p>
        </p:txBody>
      </p:sp>
      <p:grpSp>
        <p:nvGrpSpPr>
          <p:cNvPr id="1029" name="Group 5"/>
          <p:cNvGrpSpPr>
            <a:grpSpLocks noChangeAspect="1"/>
          </p:cNvGrpSpPr>
          <p:nvPr/>
        </p:nvGrpSpPr>
        <p:grpSpPr bwMode="auto">
          <a:xfrm>
            <a:off x="214282" y="2786059"/>
            <a:ext cx="2234331" cy="2357453"/>
            <a:chOff x="734" y="1574"/>
            <a:chExt cx="1724" cy="1819"/>
          </a:xfrm>
        </p:grpSpPr>
        <p:sp>
          <p:nvSpPr>
            <p:cNvPr id="1044" name="Freeform 20"/>
            <p:cNvSpPr>
              <a:spLocks/>
            </p:cNvSpPr>
            <p:nvPr/>
          </p:nvSpPr>
          <p:spPr bwMode="auto">
            <a:xfrm>
              <a:off x="734" y="2263"/>
              <a:ext cx="1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57" name="Freeform 33"/>
            <p:cNvSpPr>
              <a:spLocks/>
            </p:cNvSpPr>
            <p:nvPr/>
          </p:nvSpPr>
          <p:spPr bwMode="auto">
            <a:xfrm>
              <a:off x="2163" y="2505"/>
              <a:ext cx="23" cy="66"/>
            </a:xfrm>
            <a:custGeom>
              <a:avLst/>
              <a:gdLst/>
              <a:ahLst/>
              <a:cxnLst>
                <a:cxn ang="0">
                  <a:pos x="15" y="3"/>
                </a:cxn>
                <a:cxn ang="0">
                  <a:pos x="15" y="3"/>
                </a:cxn>
                <a:cxn ang="0">
                  <a:pos x="19" y="27"/>
                </a:cxn>
                <a:cxn ang="0">
                  <a:pos x="23" y="43"/>
                </a:cxn>
                <a:cxn ang="0">
                  <a:pos x="23" y="60"/>
                </a:cxn>
                <a:cxn ang="0">
                  <a:pos x="23" y="60"/>
                </a:cxn>
                <a:cxn ang="0">
                  <a:pos x="19" y="66"/>
                </a:cxn>
                <a:cxn ang="0">
                  <a:pos x="15" y="66"/>
                </a:cxn>
                <a:cxn ang="0">
                  <a:pos x="15" y="66"/>
                </a:cxn>
                <a:cxn ang="0">
                  <a:pos x="8" y="63"/>
                </a:cxn>
                <a:cxn ang="0">
                  <a:pos x="8" y="60"/>
                </a:cxn>
                <a:cxn ang="0">
                  <a:pos x="8" y="60"/>
                </a:cxn>
                <a:cxn ang="0">
                  <a:pos x="8" y="43"/>
                </a:cxn>
                <a:cxn ang="0">
                  <a:pos x="8" y="27"/>
                </a:cxn>
                <a:cxn ang="0">
                  <a:pos x="0" y="7"/>
                </a:cxn>
                <a:cxn ang="0">
                  <a:pos x="0" y="7"/>
                </a:cxn>
                <a:cxn ang="0">
                  <a:pos x="4" y="3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12" y="0"/>
                </a:cxn>
                <a:cxn ang="0">
                  <a:pos x="15" y="3"/>
                </a:cxn>
                <a:cxn ang="0">
                  <a:pos x="15" y="3"/>
                </a:cxn>
              </a:cxnLst>
              <a:rect l="0" t="0" r="r" b="b"/>
              <a:pathLst>
                <a:path w="23" h="66">
                  <a:moveTo>
                    <a:pt x="15" y="3"/>
                  </a:moveTo>
                  <a:lnTo>
                    <a:pt x="15" y="3"/>
                  </a:lnTo>
                  <a:lnTo>
                    <a:pt x="19" y="27"/>
                  </a:lnTo>
                  <a:lnTo>
                    <a:pt x="23" y="43"/>
                  </a:lnTo>
                  <a:lnTo>
                    <a:pt x="23" y="60"/>
                  </a:lnTo>
                  <a:lnTo>
                    <a:pt x="23" y="60"/>
                  </a:lnTo>
                  <a:lnTo>
                    <a:pt x="19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8" y="63"/>
                  </a:lnTo>
                  <a:lnTo>
                    <a:pt x="8" y="60"/>
                  </a:lnTo>
                  <a:lnTo>
                    <a:pt x="8" y="60"/>
                  </a:lnTo>
                  <a:lnTo>
                    <a:pt x="8" y="43"/>
                  </a:lnTo>
                  <a:lnTo>
                    <a:pt x="8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4" y="3"/>
                  </a:lnTo>
                  <a:lnTo>
                    <a:pt x="8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5" y="3"/>
                  </a:lnTo>
                  <a:lnTo>
                    <a:pt x="15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58" name="Freeform 34"/>
            <p:cNvSpPr>
              <a:spLocks/>
            </p:cNvSpPr>
            <p:nvPr/>
          </p:nvSpPr>
          <p:spPr bwMode="auto">
            <a:xfrm>
              <a:off x="1974" y="2306"/>
              <a:ext cx="338" cy="206"/>
            </a:xfrm>
            <a:custGeom>
              <a:avLst/>
              <a:gdLst/>
              <a:ahLst/>
              <a:cxnLst>
                <a:cxn ang="0">
                  <a:pos x="301" y="86"/>
                </a:cxn>
                <a:cxn ang="0">
                  <a:pos x="301" y="86"/>
                </a:cxn>
                <a:cxn ang="0">
                  <a:pos x="294" y="86"/>
                </a:cxn>
                <a:cxn ang="0">
                  <a:pos x="294" y="86"/>
                </a:cxn>
                <a:cxn ang="0">
                  <a:pos x="286" y="67"/>
                </a:cxn>
                <a:cxn ang="0">
                  <a:pos x="275" y="50"/>
                </a:cxn>
                <a:cxn ang="0">
                  <a:pos x="260" y="37"/>
                </a:cxn>
                <a:cxn ang="0">
                  <a:pos x="242" y="24"/>
                </a:cxn>
                <a:cxn ang="0">
                  <a:pos x="219" y="14"/>
                </a:cxn>
                <a:cxn ang="0">
                  <a:pos x="197" y="7"/>
                </a:cxn>
                <a:cxn ang="0">
                  <a:pos x="171" y="0"/>
                </a:cxn>
                <a:cxn ang="0">
                  <a:pos x="145" y="0"/>
                </a:cxn>
                <a:cxn ang="0">
                  <a:pos x="145" y="0"/>
                </a:cxn>
                <a:cxn ang="0">
                  <a:pos x="115" y="4"/>
                </a:cxn>
                <a:cxn ang="0">
                  <a:pos x="85" y="10"/>
                </a:cxn>
                <a:cxn ang="0">
                  <a:pos x="63" y="20"/>
                </a:cxn>
                <a:cxn ang="0">
                  <a:pos x="40" y="33"/>
                </a:cxn>
                <a:cxn ang="0">
                  <a:pos x="22" y="50"/>
                </a:cxn>
                <a:cxn ang="0">
                  <a:pos x="11" y="67"/>
                </a:cxn>
                <a:cxn ang="0">
                  <a:pos x="0" y="86"/>
                </a:cxn>
                <a:cxn ang="0">
                  <a:pos x="0" y="106"/>
                </a:cxn>
                <a:cxn ang="0">
                  <a:pos x="0" y="106"/>
                </a:cxn>
                <a:cxn ang="0">
                  <a:pos x="3" y="126"/>
                </a:cxn>
                <a:cxn ang="0">
                  <a:pos x="11" y="146"/>
                </a:cxn>
                <a:cxn ang="0">
                  <a:pos x="26" y="163"/>
                </a:cxn>
                <a:cxn ang="0">
                  <a:pos x="44" y="179"/>
                </a:cxn>
                <a:cxn ang="0">
                  <a:pos x="67" y="189"/>
                </a:cxn>
                <a:cxn ang="0">
                  <a:pos x="93" y="199"/>
                </a:cxn>
                <a:cxn ang="0">
                  <a:pos x="122" y="206"/>
                </a:cxn>
                <a:cxn ang="0">
                  <a:pos x="152" y="206"/>
                </a:cxn>
                <a:cxn ang="0">
                  <a:pos x="152" y="206"/>
                </a:cxn>
                <a:cxn ang="0">
                  <a:pos x="175" y="202"/>
                </a:cxn>
                <a:cxn ang="0">
                  <a:pos x="197" y="199"/>
                </a:cxn>
                <a:cxn ang="0">
                  <a:pos x="219" y="192"/>
                </a:cxn>
                <a:cxn ang="0">
                  <a:pos x="238" y="183"/>
                </a:cxn>
                <a:cxn ang="0">
                  <a:pos x="256" y="173"/>
                </a:cxn>
                <a:cxn ang="0">
                  <a:pos x="268" y="159"/>
                </a:cxn>
                <a:cxn ang="0">
                  <a:pos x="279" y="146"/>
                </a:cxn>
                <a:cxn ang="0">
                  <a:pos x="290" y="130"/>
                </a:cxn>
                <a:cxn ang="0">
                  <a:pos x="290" y="130"/>
                </a:cxn>
                <a:cxn ang="0">
                  <a:pos x="301" y="130"/>
                </a:cxn>
                <a:cxn ang="0">
                  <a:pos x="301" y="130"/>
                </a:cxn>
                <a:cxn ang="0">
                  <a:pos x="316" y="130"/>
                </a:cxn>
                <a:cxn ang="0">
                  <a:pos x="327" y="123"/>
                </a:cxn>
                <a:cxn ang="0">
                  <a:pos x="335" y="116"/>
                </a:cxn>
                <a:cxn ang="0">
                  <a:pos x="338" y="106"/>
                </a:cxn>
                <a:cxn ang="0">
                  <a:pos x="338" y="106"/>
                </a:cxn>
                <a:cxn ang="0">
                  <a:pos x="335" y="96"/>
                </a:cxn>
                <a:cxn ang="0">
                  <a:pos x="327" y="90"/>
                </a:cxn>
                <a:cxn ang="0">
                  <a:pos x="316" y="86"/>
                </a:cxn>
                <a:cxn ang="0">
                  <a:pos x="301" y="86"/>
                </a:cxn>
                <a:cxn ang="0">
                  <a:pos x="301" y="86"/>
                </a:cxn>
              </a:cxnLst>
              <a:rect l="0" t="0" r="r" b="b"/>
              <a:pathLst>
                <a:path w="338" h="206">
                  <a:moveTo>
                    <a:pt x="301" y="86"/>
                  </a:moveTo>
                  <a:lnTo>
                    <a:pt x="301" y="86"/>
                  </a:lnTo>
                  <a:lnTo>
                    <a:pt x="294" y="86"/>
                  </a:lnTo>
                  <a:lnTo>
                    <a:pt x="294" y="86"/>
                  </a:lnTo>
                  <a:lnTo>
                    <a:pt x="286" y="67"/>
                  </a:lnTo>
                  <a:lnTo>
                    <a:pt x="275" y="50"/>
                  </a:lnTo>
                  <a:lnTo>
                    <a:pt x="260" y="37"/>
                  </a:lnTo>
                  <a:lnTo>
                    <a:pt x="242" y="24"/>
                  </a:lnTo>
                  <a:lnTo>
                    <a:pt x="219" y="14"/>
                  </a:lnTo>
                  <a:lnTo>
                    <a:pt x="197" y="7"/>
                  </a:lnTo>
                  <a:lnTo>
                    <a:pt x="171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15" y="4"/>
                  </a:lnTo>
                  <a:lnTo>
                    <a:pt x="85" y="10"/>
                  </a:lnTo>
                  <a:lnTo>
                    <a:pt x="63" y="20"/>
                  </a:lnTo>
                  <a:lnTo>
                    <a:pt x="40" y="33"/>
                  </a:lnTo>
                  <a:lnTo>
                    <a:pt x="22" y="50"/>
                  </a:lnTo>
                  <a:lnTo>
                    <a:pt x="11" y="67"/>
                  </a:lnTo>
                  <a:lnTo>
                    <a:pt x="0" y="86"/>
                  </a:lnTo>
                  <a:lnTo>
                    <a:pt x="0" y="106"/>
                  </a:lnTo>
                  <a:lnTo>
                    <a:pt x="0" y="106"/>
                  </a:lnTo>
                  <a:lnTo>
                    <a:pt x="3" y="126"/>
                  </a:lnTo>
                  <a:lnTo>
                    <a:pt x="11" y="146"/>
                  </a:lnTo>
                  <a:lnTo>
                    <a:pt x="26" y="163"/>
                  </a:lnTo>
                  <a:lnTo>
                    <a:pt x="44" y="179"/>
                  </a:lnTo>
                  <a:lnTo>
                    <a:pt x="67" y="189"/>
                  </a:lnTo>
                  <a:lnTo>
                    <a:pt x="93" y="199"/>
                  </a:lnTo>
                  <a:lnTo>
                    <a:pt x="122" y="206"/>
                  </a:lnTo>
                  <a:lnTo>
                    <a:pt x="152" y="206"/>
                  </a:lnTo>
                  <a:lnTo>
                    <a:pt x="152" y="206"/>
                  </a:lnTo>
                  <a:lnTo>
                    <a:pt x="175" y="202"/>
                  </a:lnTo>
                  <a:lnTo>
                    <a:pt x="197" y="199"/>
                  </a:lnTo>
                  <a:lnTo>
                    <a:pt x="219" y="192"/>
                  </a:lnTo>
                  <a:lnTo>
                    <a:pt x="238" y="183"/>
                  </a:lnTo>
                  <a:lnTo>
                    <a:pt x="256" y="173"/>
                  </a:lnTo>
                  <a:lnTo>
                    <a:pt x="268" y="159"/>
                  </a:lnTo>
                  <a:lnTo>
                    <a:pt x="279" y="146"/>
                  </a:lnTo>
                  <a:lnTo>
                    <a:pt x="290" y="130"/>
                  </a:lnTo>
                  <a:lnTo>
                    <a:pt x="290" y="130"/>
                  </a:lnTo>
                  <a:lnTo>
                    <a:pt x="301" y="130"/>
                  </a:lnTo>
                  <a:lnTo>
                    <a:pt x="301" y="130"/>
                  </a:lnTo>
                  <a:lnTo>
                    <a:pt x="316" y="130"/>
                  </a:lnTo>
                  <a:lnTo>
                    <a:pt x="327" y="123"/>
                  </a:lnTo>
                  <a:lnTo>
                    <a:pt x="335" y="116"/>
                  </a:lnTo>
                  <a:lnTo>
                    <a:pt x="338" y="106"/>
                  </a:lnTo>
                  <a:lnTo>
                    <a:pt x="338" y="106"/>
                  </a:lnTo>
                  <a:lnTo>
                    <a:pt x="335" y="96"/>
                  </a:lnTo>
                  <a:lnTo>
                    <a:pt x="327" y="90"/>
                  </a:lnTo>
                  <a:lnTo>
                    <a:pt x="316" y="86"/>
                  </a:lnTo>
                  <a:lnTo>
                    <a:pt x="301" y="86"/>
                  </a:lnTo>
                  <a:lnTo>
                    <a:pt x="301" y="8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59" name="Freeform 35"/>
            <p:cNvSpPr>
              <a:spLocks/>
            </p:cNvSpPr>
            <p:nvPr/>
          </p:nvSpPr>
          <p:spPr bwMode="auto">
            <a:xfrm>
              <a:off x="1974" y="2306"/>
              <a:ext cx="219" cy="202"/>
            </a:xfrm>
            <a:custGeom>
              <a:avLst/>
              <a:gdLst/>
              <a:ahLst/>
              <a:cxnLst>
                <a:cxn ang="0">
                  <a:pos x="74" y="93"/>
                </a:cxn>
                <a:cxn ang="0">
                  <a:pos x="74" y="93"/>
                </a:cxn>
                <a:cxn ang="0">
                  <a:pos x="74" y="80"/>
                </a:cxn>
                <a:cxn ang="0">
                  <a:pos x="78" y="63"/>
                </a:cxn>
                <a:cxn ang="0">
                  <a:pos x="85" y="50"/>
                </a:cxn>
                <a:cxn ang="0">
                  <a:pos x="93" y="37"/>
                </a:cxn>
                <a:cxn ang="0">
                  <a:pos x="104" y="27"/>
                </a:cxn>
                <a:cxn ang="0">
                  <a:pos x="119" y="17"/>
                </a:cxn>
                <a:cxn ang="0">
                  <a:pos x="134" y="7"/>
                </a:cxn>
                <a:cxn ang="0">
                  <a:pos x="152" y="0"/>
                </a:cxn>
                <a:cxn ang="0">
                  <a:pos x="152" y="0"/>
                </a:cxn>
                <a:cxn ang="0">
                  <a:pos x="141" y="0"/>
                </a:cxn>
                <a:cxn ang="0">
                  <a:pos x="141" y="0"/>
                </a:cxn>
                <a:cxn ang="0">
                  <a:pos x="111" y="4"/>
                </a:cxn>
                <a:cxn ang="0">
                  <a:pos x="85" y="10"/>
                </a:cxn>
                <a:cxn ang="0">
                  <a:pos x="59" y="20"/>
                </a:cxn>
                <a:cxn ang="0">
                  <a:pos x="40" y="33"/>
                </a:cxn>
                <a:cxn ang="0">
                  <a:pos x="22" y="50"/>
                </a:cxn>
                <a:cxn ang="0">
                  <a:pos x="11" y="67"/>
                </a:cxn>
                <a:cxn ang="0">
                  <a:pos x="3" y="86"/>
                </a:cxn>
                <a:cxn ang="0">
                  <a:pos x="0" y="106"/>
                </a:cxn>
                <a:cxn ang="0">
                  <a:pos x="0" y="106"/>
                </a:cxn>
                <a:cxn ang="0">
                  <a:pos x="3" y="126"/>
                </a:cxn>
                <a:cxn ang="0">
                  <a:pos x="14" y="146"/>
                </a:cxn>
                <a:cxn ang="0">
                  <a:pos x="29" y="163"/>
                </a:cxn>
                <a:cxn ang="0">
                  <a:pos x="48" y="179"/>
                </a:cxn>
                <a:cxn ang="0">
                  <a:pos x="70" y="189"/>
                </a:cxn>
                <a:cxn ang="0">
                  <a:pos x="96" y="199"/>
                </a:cxn>
                <a:cxn ang="0">
                  <a:pos x="122" y="202"/>
                </a:cxn>
                <a:cxn ang="0">
                  <a:pos x="152" y="202"/>
                </a:cxn>
                <a:cxn ang="0">
                  <a:pos x="152" y="202"/>
                </a:cxn>
                <a:cxn ang="0">
                  <a:pos x="186" y="199"/>
                </a:cxn>
                <a:cxn ang="0">
                  <a:pos x="219" y="189"/>
                </a:cxn>
                <a:cxn ang="0">
                  <a:pos x="219" y="189"/>
                </a:cxn>
                <a:cxn ang="0">
                  <a:pos x="189" y="189"/>
                </a:cxn>
                <a:cxn ang="0">
                  <a:pos x="163" y="183"/>
                </a:cxn>
                <a:cxn ang="0">
                  <a:pos x="141" y="173"/>
                </a:cxn>
                <a:cxn ang="0">
                  <a:pos x="119" y="163"/>
                </a:cxn>
                <a:cxn ang="0">
                  <a:pos x="100" y="149"/>
                </a:cxn>
                <a:cxn ang="0">
                  <a:pos x="85" y="133"/>
                </a:cxn>
                <a:cxn ang="0">
                  <a:pos x="78" y="113"/>
                </a:cxn>
                <a:cxn ang="0">
                  <a:pos x="74" y="93"/>
                </a:cxn>
                <a:cxn ang="0">
                  <a:pos x="74" y="93"/>
                </a:cxn>
              </a:cxnLst>
              <a:rect l="0" t="0" r="r" b="b"/>
              <a:pathLst>
                <a:path w="219" h="202">
                  <a:moveTo>
                    <a:pt x="74" y="93"/>
                  </a:moveTo>
                  <a:lnTo>
                    <a:pt x="74" y="93"/>
                  </a:lnTo>
                  <a:lnTo>
                    <a:pt x="74" y="80"/>
                  </a:lnTo>
                  <a:lnTo>
                    <a:pt x="78" y="63"/>
                  </a:lnTo>
                  <a:lnTo>
                    <a:pt x="85" y="50"/>
                  </a:lnTo>
                  <a:lnTo>
                    <a:pt x="93" y="37"/>
                  </a:lnTo>
                  <a:lnTo>
                    <a:pt x="104" y="27"/>
                  </a:lnTo>
                  <a:lnTo>
                    <a:pt x="119" y="17"/>
                  </a:lnTo>
                  <a:lnTo>
                    <a:pt x="134" y="7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41" y="0"/>
                  </a:lnTo>
                  <a:lnTo>
                    <a:pt x="141" y="0"/>
                  </a:lnTo>
                  <a:lnTo>
                    <a:pt x="111" y="4"/>
                  </a:lnTo>
                  <a:lnTo>
                    <a:pt x="85" y="10"/>
                  </a:lnTo>
                  <a:lnTo>
                    <a:pt x="59" y="20"/>
                  </a:lnTo>
                  <a:lnTo>
                    <a:pt x="40" y="33"/>
                  </a:lnTo>
                  <a:lnTo>
                    <a:pt x="22" y="50"/>
                  </a:lnTo>
                  <a:lnTo>
                    <a:pt x="11" y="67"/>
                  </a:lnTo>
                  <a:lnTo>
                    <a:pt x="3" y="86"/>
                  </a:lnTo>
                  <a:lnTo>
                    <a:pt x="0" y="106"/>
                  </a:lnTo>
                  <a:lnTo>
                    <a:pt x="0" y="106"/>
                  </a:lnTo>
                  <a:lnTo>
                    <a:pt x="3" y="126"/>
                  </a:lnTo>
                  <a:lnTo>
                    <a:pt x="14" y="146"/>
                  </a:lnTo>
                  <a:lnTo>
                    <a:pt x="29" y="163"/>
                  </a:lnTo>
                  <a:lnTo>
                    <a:pt x="48" y="179"/>
                  </a:lnTo>
                  <a:lnTo>
                    <a:pt x="70" y="189"/>
                  </a:lnTo>
                  <a:lnTo>
                    <a:pt x="96" y="199"/>
                  </a:lnTo>
                  <a:lnTo>
                    <a:pt x="122" y="202"/>
                  </a:lnTo>
                  <a:lnTo>
                    <a:pt x="152" y="202"/>
                  </a:lnTo>
                  <a:lnTo>
                    <a:pt x="152" y="202"/>
                  </a:lnTo>
                  <a:lnTo>
                    <a:pt x="186" y="199"/>
                  </a:lnTo>
                  <a:lnTo>
                    <a:pt x="219" y="189"/>
                  </a:lnTo>
                  <a:lnTo>
                    <a:pt x="219" y="189"/>
                  </a:lnTo>
                  <a:lnTo>
                    <a:pt x="189" y="189"/>
                  </a:lnTo>
                  <a:lnTo>
                    <a:pt x="163" y="183"/>
                  </a:lnTo>
                  <a:lnTo>
                    <a:pt x="141" y="173"/>
                  </a:lnTo>
                  <a:lnTo>
                    <a:pt x="119" y="163"/>
                  </a:lnTo>
                  <a:lnTo>
                    <a:pt x="100" y="149"/>
                  </a:lnTo>
                  <a:lnTo>
                    <a:pt x="85" y="133"/>
                  </a:lnTo>
                  <a:lnTo>
                    <a:pt x="78" y="113"/>
                  </a:lnTo>
                  <a:lnTo>
                    <a:pt x="74" y="93"/>
                  </a:lnTo>
                  <a:lnTo>
                    <a:pt x="74" y="93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60" name="Freeform 36"/>
            <p:cNvSpPr>
              <a:spLocks/>
            </p:cNvSpPr>
            <p:nvPr/>
          </p:nvSpPr>
          <p:spPr bwMode="auto">
            <a:xfrm>
              <a:off x="1966" y="2300"/>
              <a:ext cx="354" cy="215"/>
            </a:xfrm>
            <a:custGeom>
              <a:avLst/>
              <a:gdLst/>
              <a:ahLst/>
              <a:cxnLst>
                <a:cxn ang="0">
                  <a:pos x="309" y="83"/>
                </a:cxn>
                <a:cxn ang="0">
                  <a:pos x="305" y="83"/>
                </a:cxn>
                <a:cxn ang="0">
                  <a:pos x="298" y="66"/>
                </a:cxn>
                <a:cxn ang="0">
                  <a:pos x="287" y="73"/>
                </a:cxn>
                <a:cxn ang="0">
                  <a:pos x="294" y="96"/>
                </a:cxn>
                <a:cxn ang="0">
                  <a:pos x="309" y="92"/>
                </a:cxn>
                <a:cxn ang="0">
                  <a:pos x="331" y="99"/>
                </a:cxn>
                <a:cxn ang="0">
                  <a:pos x="339" y="109"/>
                </a:cxn>
                <a:cxn ang="0">
                  <a:pos x="339" y="116"/>
                </a:cxn>
                <a:cxn ang="0">
                  <a:pos x="324" y="126"/>
                </a:cxn>
                <a:cxn ang="0">
                  <a:pos x="309" y="129"/>
                </a:cxn>
                <a:cxn ang="0">
                  <a:pos x="294" y="126"/>
                </a:cxn>
                <a:cxn ang="0">
                  <a:pos x="290" y="132"/>
                </a:cxn>
                <a:cxn ang="0">
                  <a:pos x="272" y="159"/>
                </a:cxn>
                <a:cxn ang="0">
                  <a:pos x="242" y="182"/>
                </a:cxn>
                <a:cxn ang="0">
                  <a:pos x="205" y="195"/>
                </a:cxn>
                <a:cxn ang="0">
                  <a:pos x="160" y="202"/>
                </a:cxn>
                <a:cxn ang="0">
                  <a:pos x="130" y="202"/>
                </a:cxn>
                <a:cxn ang="0">
                  <a:pos x="82" y="189"/>
                </a:cxn>
                <a:cxn ang="0">
                  <a:pos x="41" y="165"/>
                </a:cxn>
                <a:cxn ang="0">
                  <a:pos x="19" y="132"/>
                </a:cxn>
                <a:cxn ang="0">
                  <a:pos x="15" y="112"/>
                </a:cxn>
                <a:cxn ang="0">
                  <a:pos x="26" y="76"/>
                </a:cxn>
                <a:cxn ang="0">
                  <a:pos x="52" y="43"/>
                </a:cxn>
                <a:cxn ang="0">
                  <a:pos x="97" y="20"/>
                </a:cxn>
                <a:cxn ang="0">
                  <a:pos x="153" y="10"/>
                </a:cxn>
                <a:cxn ang="0">
                  <a:pos x="175" y="13"/>
                </a:cxn>
                <a:cxn ang="0">
                  <a:pos x="216" y="20"/>
                </a:cxn>
                <a:cxn ang="0">
                  <a:pos x="253" y="36"/>
                </a:cxn>
                <a:cxn ang="0">
                  <a:pos x="279" y="59"/>
                </a:cxn>
                <a:cxn ang="0">
                  <a:pos x="287" y="73"/>
                </a:cxn>
                <a:cxn ang="0">
                  <a:pos x="298" y="66"/>
                </a:cxn>
                <a:cxn ang="0">
                  <a:pos x="276" y="36"/>
                </a:cxn>
                <a:cxn ang="0">
                  <a:pos x="242" y="16"/>
                </a:cxn>
                <a:cxn ang="0">
                  <a:pos x="197" y="3"/>
                </a:cxn>
                <a:cxn ang="0">
                  <a:pos x="149" y="0"/>
                </a:cxn>
                <a:cxn ang="0">
                  <a:pos x="119" y="3"/>
                </a:cxn>
                <a:cxn ang="0">
                  <a:pos x="63" y="20"/>
                </a:cxn>
                <a:cxn ang="0">
                  <a:pos x="26" y="53"/>
                </a:cxn>
                <a:cxn ang="0">
                  <a:pos x="4" y="92"/>
                </a:cxn>
                <a:cxn ang="0">
                  <a:pos x="0" y="112"/>
                </a:cxn>
                <a:cxn ang="0">
                  <a:pos x="15" y="155"/>
                </a:cxn>
                <a:cxn ang="0">
                  <a:pos x="48" y="189"/>
                </a:cxn>
                <a:cxn ang="0">
                  <a:pos x="101" y="208"/>
                </a:cxn>
                <a:cxn ang="0">
                  <a:pos x="160" y="215"/>
                </a:cxn>
                <a:cxn ang="0">
                  <a:pos x="186" y="215"/>
                </a:cxn>
                <a:cxn ang="0">
                  <a:pos x="227" y="202"/>
                </a:cxn>
                <a:cxn ang="0">
                  <a:pos x="264" y="182"/>
                </a:cxn>
                <a:cxn ang="0">
                  <a:pos x="294" y="155"/>
                </a:cxn>
                <a:cxn ang="0">
                  <a:pos x="302" y="139"/>
                </a:cxn>
                <a:cxn ang="0">
                  <a:pos x="313" y="139"/>
                </a:cxn>
                <a:cxn ang="0">
                  <a:pos x="343" y="129"/>
                </a:cxn>
                <a:cxn ang="0">
                  <a:pos x="354" y="109"/>
                </a:cxn>
                <a:cxn ang="0">
                  <a:pos x="350" y="99"/>
                </a:cxn>
                <a:cxn ang="0">
                  <a:pos x="328" y="83"/>
                </a:cxn>
                <a:cxn ang="0">
                  <a:pos x="309" y="83"/>
                </a:cxn>
              </a:cxnLst>
              <a:rect l="0" t="0" r="r" b="b"/>
              <a:pathLst>
                <a:path w="354" h="215">
                  <a:moveTo>
                    <a:pt x="309" y="83"/>
                  </a:moveTo>
                  <a:lnTo>
                    <a:pt x="309" y="83"/>
                  </a:lnTo>
                  <a:lnTo>
                    <a:pt x="305" y="83"/>
                  </a:lnTo>
                  <a:lnTo>
                    <a:pt x="305" y="83"/>
                  </a:lnTo>
                  <a:lnTo>
                    <a:pt x="298" y="66"/>
                  </a:lnTo>
                  <a:lnTo>
                    <a:pt x="298" y="66"/>
                  </a:lnTo>
                  <a:lnTo>
                    <a:pt x="287" y="73"/>
                  </a:lnTo>
                  <a:lnTo>
                    <a:pt x="287" y="73"/>
                  </a:lnTo>
                  <a:lnTo>
                    <a:pt x="294" y="89"/>
                  </a:lnTo>
                  <a:lnTo>
                    <a:pt x="294" y="96"/>
                  </a:lnTo>
                  <a:lnTo>
                    <a:pt x="309" y="92"/>
                  </a:lnTo>
                  <a:lnTo>
                    <a:pt x="309" y="92"/>
                  </a:lnTo>
                  <a:lnTo>
                    <a:pt x="320" y="96"/>
                  </a:lnTo>
                  <a:lnTo>
                    <a:pt x="331" y="99"/>
                  </a:lnTo>
                  <a:lnTo>
                    <a:pt x="339" y="102"/>
                  </a:lnTo>
                  <a:lnTo>
                    <a:pt x="339" y="109"/>
                  </a:lnTo>
                  <a:lnTo>
                    <a:pt x="339" y="109"/>
                  </a:lnTo>
                  <a:lnTo>
                    <a:pt x="339" y="116"/>
                  </a:lnTo>
                  <a:lnTo>
                    <a:pt x="331" y="122"/>
                  </a:lnTo>
                  <a:lnTo>
                    <a:pt x="324" y="126"/>
                  </a:lnTo>
                  <a:lnTo>
                    <a:pt x="309" y="129"/>
                  </a:lnTo>
                  <a:lnTo>
                    <a:pt x="309" y="129"/>
                  </a:lnTo>
                  <a:lnTo>
                    <a:pt x="298" y="126"/>
                  </a:lnTo>
                  <a:lnTo>
                    <a:pt x="294" y="126"/>
                  </a:lnTo>
                  <a:lnTo>
                    <a:pt x="290" y="132"/>
                  </a:lnTo>
                  <a:lnTo>
                    <a:pt x="290" y="132"/>
                  </a:lnTo>
                  <a:lnTo>
                    <a:pt x="283" y="145"/>
                  </a:lnTo>
                  <a:lnTo>
                    <a:pt x="272" y="159"/>
                  </a:lnTo>
                  <a:lnTo>
                    <a:pt x="257" y="172"/>
                  </a:lnTo>
                  <a:lnTo>
                    <a:pt x="242" y="182"/>
                  </a:lnTo>
                  <a:lnTo>
                    <a:pt x="223" y="189"/>
                  </a:lnTo>
                  <a:lnTo>
                    <a:pt x="205" y="195"/>
                  </a:lnTo>
                  <a:lnTo>
                    <a:pt x="183" y="202"/>
                  </a:lnTo>
                  <a:lnTo>
                    <a:pt x="160" y="202"/>
                  </a:lnTo>
                  <a:lnTo>
                    <a:pt x="160" y="202"/>
                  </a:lnTo>
                  <a:lnTo>
                    <a:pt x="130" y="202"/>
                  </a:lnTo>
                  <a:lnTo>
                    <a:pt x="104" y="198"/>
                  </a:lnTo>
                  <a:lnTo>
                    <a:pt x="82" y="189"/>
                  </a:lnTo>
                  <a:lnTo>
                    <a:pt x="60" y="179"/>
                  </a:lnTo>
                  <a:lnTo>
                    <a:pt x="41" y="165"/>
                  </a:lnTo>
                  <a:lnTo>
                    <a:pt x="26" y="149"/>
                  </a:lnTo>
                  <a:lnTo>
                    <a:pt x="19" y="132"/>
                  </a:lnTo>
                  <a:lnTo>
                    <a:pt x="15" y="112"/>
                  </a:lnTo>
                  <a:lnTo>
                    <a:pt x="15" y="112"/>
                  </a:lnTo>
                  <a:lnTo>
                    <a:pt x="19" y="92"/>
                  </a:lnTo>
                  <a:lnTo>
                    <a:pt x="26" y="76"/>
                  </a:lnTo>
                  <a:lnTo>
                    <a:pt x="37" y="59"/>
                  </a:lnTo>
                  <a:lnTo>
                    <a:pt x="52" y="43"/>
                  </a:lnTo>
                  <a:lnTo>
                    <a:pt x="75" y="30"/>
                  </a:lnTo>
                  <a:lnTo>
                    <a:pt x="97" y="20"/>
                  </a:lnTo>
                  <a:lnTo>
                    <a:pt x="123" y="13"/>
                  </a:lnTo>
                  <a:lnTo>
                    <a:pt x="153" y="10"/>
                  </a:lnTo>
                  <a:lnTo>
                    <a:pt x="153" y="10"/>
                  </a:lnTo>
                  <a:lnTo>
                    <a:pt x="175" y="13"/>
                  </a:lnTo>
                  <a:lnTo>
                    <a:pt x="197" y="13"/>
                  </a:lnTo>
                  <a:lnTo>
                    <a:pt x="216" y="20"/>
                  </a:lnTo>
                  <a:lnTo>
                    <a:pt x="235" y="26"/>
                  </a:lnTo>
                  <a:lnTo>
                    <a:pt x="253" y="36"/>
                  </a:lnTo>
                  <a:lnTo>
                    <a:pt x="268" y="46"/>
                  </a:lnTo>
                  <a:lnTo>
                    <a:pt x="279" y="59"/>
                  </a:lnTo>
                  <a:lnTo>
                    <a:pt x="287" y="73"/>
                  </a:lnTo>
                  <a:lnTo>
                    <a:pt x="287" y="73"/>
                  </a:lnTo>
                  <a:lnTo>
                    <a:pt x="298" y="66"/>
                  </a:lnTo>
                  <a:lnTo>
                    <a:pt x="298" y="66"/>
                  </a:lnTo>
                  <a:lnTo>
                    <a:pt x="287" y="49"/>
                  </a:lnTo>
                  <a:lnTo>
                    <a:pt x="276" y="36"/>
                  </a:lnTo>
                  <a:lnTo>
                    <a:pt x="261" y="26"/>
                  </a:lnTo>
                  <a:lnTo>
                    <a:pt x="242" y="16"/>
                  </a:lnTo>
                  <a:lnTo>
                    <a:pt x="220" y="6"/>
                  </a:lnTo>
                  <a:lnTo>
                    <a:pt x="197" y="3"/>
                  </a:lnTo>
                  <a:lnTo>
                    <a:pt x="175" y="0"/>
                  </a:lnTo>
                  <a:lnTo>
                    <a:pt x="149" y="0"/>
                  </a:lnTo>
                  <a:lnTo>
                    <a:pt x="149" y="0"/>
                  </a:lnTo>
                  <a:lnTo>
                    <a:pt x="119" y="3"/>
                  </a:lnTo>
                  <a:lnTo>
                    <a:pt x="89" y="10"/>
                  </a:lnTo>
                  <a:lnTo>
                    <a:pt x="63" y="20"/>
                  </a:lnTo>
                  <a:lnTo>
                    <a:pt x="41" y="36"/>
                  </a:lnTo>
                  <a:lnTo>
                    <a:pt x="26" y="53"/>
                  </a:lnTo>
                  <a:lnTo>
                    <a:pt x="11" y="69"/>
                  </a:lnTo>
                  <a:lnTo>
                    <a:pt x="4" y="92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4" y="136"/>
                  </a:lnTo>
                  <a:lnTo>
                    <a:pt x="15" y="155"/>
                  </a:lnTo>
                  <a:lnTo>
                    <a:pt x="30" y="172"/>
                  </a:lnTo>
                  <a:lnTo>
                    <a:pt x="48" y="189"/>
                  </a:lnTo>
                  <a:lnTo>
                    <a:pt x="75" y="202"/>
                  </a:lnTo>
                  <a:lnTo>
                    <a:pt x="101" y="208"/>
                  </a:lnTo>
                  <a:lnTo>
                    <a:pt x="130" y="215"/>
                  </a:lnTo>
                  <a:lnTo>
                    <a:pt x="160" y="215"/>
                  </a:lnTo>
                  <a:lnTo>
                    <a:pt x="160" y="215"/>
                  </a:lnTo>
                  <a:lnTo>
                    <a:pt x="186" y="215"/>
                  </a:lnTo>
                  <a:lnTo>
                    <a:pt x="209" y="208"/>
                  </a:lnTo>
                  <a:lnTo>
                    <a:pt x="227" y="202"/>
                  </a:lnTo>
                  <a:lnTo>
                    <a:pt x="250" y="192"/>
                  </a:lnTo>
                  <a:lnTo>
                    <a:pt x="264" y="182"/>
                  </a:lnTo>
                  <a:lnTo>
                    <a:pt x="279" y="169"/>
                  </a:lnTo>
                  <a:lnTo>
                    <a:pt x="294" y="155"/>
                  </a:lnTo>
                  <a:lnTo>
                    <a:pt x="302" y="139"/>
                  </a:lnTo>
                  <a:lnTo>
                    <a:pt x="302" y="139"/>
                  </a:lnTo>
                  <a:lnTo>
                    <a:pt x="313" y="139"/>
                  </a:lnTo>
                  <a:lnTo>
                    <a:pt x="313" y="139"/>
                  </a:lnTo>
                  <a:lnTo>
                    <a:pt x="328" y="139"/>
                  </a:lnTo>
                  <a:lnTo>
                    <a:pt x="343" y="129"/>
                  </a:lnTo>
                  <a:lnTo>
                    <a:pt x="350" y="122"/>
                  </a:lnTo>
                  <a:lnTo>
                    <a:pt x="354" y="109"/>
                  </a:lnTo>
                  <a:lnTo>
                    <a:pt x="354" y="109"/>
                  </a:lnTo>
                  <a:lnTo>
                    <a:pt x="350" y="99"/>
                  </a:lnTo>
                  <a:lnTo>
                    <a:pt x="339" y="89"/>
                  </a:lnTo>
                  <a:lnTo>
                    <a:pt x="328" y="83"/>
                  </a:lnTo>
                  <a:lnTo>
                    <a:pt x="309" y="83"/>
                  </a:lnTo>
                  <a:lnTo>
                    <a:pt x="309" y="8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61" name="Freeform 37"/>
            <p:cNvSpPr>
              <a:spLocks/>
            </p:cNvSpPr>
            <p:nvPr/>
          </p:nvSpPr>
          <p:spPr bwMode="auto">
            <a:xfrm>
              <a:off x="2119" y="2386"/>
              <a:ext cx="22" cy="20"/>
            </a:xfrm>
            <a:custGeom>
              <a:avLst/>
              <a:gdLst/>
              <a:ahLst/>
              <a:cxnLst>
                <a:cxn ang="0">
                  <a:pos x="22" y="10"/>
                </a:cxn>
                <a:cxn ang="0">
                  <a:pos x="22" y="10"/>
                </a:cxn>
                <a:cxn ang="0">
                  <a:pos x="18" y="16"/>
                </a:cxn>
                <a:cxn ang="0">
                  <a:pos x="11" y="20"/>
                </a:cxn>
                <a:cxn ang="0">
                  <a:pos x="11" y="20"/>
                </a:cxn>
                <a:cxn ang="0">
                  <a:pos x="3" y="16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3" y="3"/>
                </a:cxn>
                <a:cxn ang="0">
                  <a:pos x="11" y="0"/>
                </a:cxn>
                <a:cxn ang="0">
                  <a:pos x="11" y="0"/>
                </a:cxn>
                <a:cxn ang="0">
                  <a:pos x="18" y="3"/>
                </a:cxn>
                <a:cxn ang="0">
                  <a:pos x="22" y="10"/>
                </a:cxn>
                <a:cxn ang="0">
                  <a:pos x="22" y="10"/>
                </a:cxn>
              </a:cxnLst>
              <a:rect l="0" t="0" r="r" b="b"/>
              <a:pathLst>
                <a:path w="22" h="20">
                  <a:moveTo>
                    <a:pt x="22" y="10"/>
                  </a:moveTo>
                  <a:lnTo>
                    <a:pt x="22" y="10"/>
                  </a:lnTo>
                  <a:lnTo>
                    <a:pt x="18" y="16"/>
                  </a:lnTo>
                  <a:lnTo>
                    <a:pt x="11" y="20"/>
                  </a:lnTo>
                  <a:lnTo>
                    <a:pt x="11" y="20"/>
                  </a:lnTo>
                  <a:lnTo>
                    <a:pt x="3" y="16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3" y="3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8" y="3"/>
                  </a:lnTo>
                  <a:lnTo>
                    <a:pt x="22" y="10"/>
                  </a:lnTo>
                  <a:lnTo>
                    <a:pt x="22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62" name="Freeform 38"/>
            <p:cNvSpPr>
              <a:spLocks/>
            </p:cNvSpPr>
            <p:nvPr/>
          </p:nvSpPr>
          <p:spPr bwMode="auto">
            <a:xfrm>
              <a:off x="2011" y="2376"/>
              <a:ext cx="18" cy="20"/>
            </a:xfrm>
            <a:custGeom>
              <a:avLst/>
              <a:gdLst/>
              <a:ahLst/>
              <a:cxnLst>
                <a:cxn ang="0">
                  <a:pos x="18" y="10"/>
                </a:cxn>
                <a:cxn ang="0">
                  <a:pos x="18" y="10"/>
                </a:cxn>
                <a:cxn ang="0">
                  <a:pos x="18" y="16"/>
                </a:cxn>
                <a:cxn ang="0">
                  <a:pos x="11" y="20"/>
                </a:cxn>
                <a:cxn ang="0">
                  <a:pos x="11" y="20"/>
                </a:cxn>
                <a:cxn ang="0">
                  <a:pos x="3" y="16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3" y="3"/>
                </a:cxn>
                <a:cxn ang="0">
                  <a:pos x="11" y="0"/>
                </a:cxn>
                <a:cxn ang="0">
                  <a:pos x="11" y="0"/>
                </a:cxn>
                <a:cxn ang="0">
                  <a:pos x="18" y="3"/>
                </a:cxn>
                <a:cxn ang="0">
                  <a:pos x="18" y="10"/>
                </a:cxn>
                <a:cxn ang="0">
                  <a:pos x="18" y="10"/>
                </a:cxn>
              </a:cxnLst>
              <a:rect l="0" t="0" r="r" b="b"/>
              <a:pathLst>
                <a:path w="18" h="20">
                  <a:moveTo>
                    <a:pt x="18" y="10"/>
                  </a:moveTo>
                  <a:lnTo>
                    <a:pt x="18" y="10"/>
                  </a:lnTo>
                  <a:lnTo>
                    <a:pt x="18" y="16"/>
                  </a:lnTo>
                  <a:lnTo>
                    <a:pt x="11" y="20"/>
                  </a:lnTo>
                  <a:lnTo>
                    <a:pt x="11" y="20"/>
                  </a:lnTo>
                  <a:lnTo>
                    <a:pt x="3" y="16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3" y="3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8" y="3"/>
                  </a:lnTo>
                  <a:lnTo>
                    <a:pt x="18" y="10"/>
                  </a:lnTo>
                  <a:lnTo>
                    <a:pt x="18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63" name="Freeform 39"/>
            <p:cNvSpPr>
              <a:spLocks/>
            </p:cNvSpPr>
            <p:nvPr/>
          </p:nvSpPr>
          <p:spPr bwMode="auto">
            <a:xfrm>
              <a:off x="2029" y="2412"/>
              <a:ext cx="41" cy="20"/>
            </a:xfrm>
            <a:custGeom>
              <a:avLst/>
              <a:gdLst/>
              <a:ahLst/>
              <a:cxnLst>
                <a:cxn ang="0">
                  <a:pos x="41" y="10"/>
                </a:cxn>
                <a:cxn ang="0">
                  <a:pos x="41" y="10"/>
                </a:cxn>
                <a:cxn ang="0">
                  <a:pos x="38" y="17"/>
                </a:cxn>
                <a:cxn ang="0">
                  <a:pos x="30" y="20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0" y="17"/>
                </a:cxn>
                <a:cxn ang="0">
                  <a:pos x="0" y="10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8" y="4"/>
                </a:cxn>
                <a:cxn ang="0">
                  <a:pos x="41" y="10"/>
                </a:cxn>
                <a:cxn ang="0">
                  <a:pos x="41" y="10"/>
                </a:cxn>
              </a:cxnLst>
              <a:rect l="0" t="0" r="r" b="b"/>
              <a:pathLst>
                <a:path w="41" h="20">
                  <a:moveTo>
                    <a:pt x="41" y="10"/>
                  </a:moveTo>
                  <a:lnTo>
                    <a:pt x="41" y="10"/>
                  </a:lnTo>
                  <a:lnTo>
                    <a:pt x="38" y="17"/>
                  </a:lnTo>
                  <a:lnTo>
                    <a:pt x="30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0" y="17"/>
                  </a:lnTo>
                  <a:lnTo>
                    <a:pt x="0" y="10"/>
                  </a:lnTo>
                  <a:lnTo>
                    <a:pt x="0" y="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8" y="4"/>
                  </a:lnTo>
                  <a:lnTo>
                    <a:pt x="41" y="10"/>
                  </a:lnTo>
                  <a:lnTo>
                    <a:pt x="41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64" name="Freeform 40"/>
            <p:cNvSpPr>
              <a:spLocks/>
            </p:cNvSpPr>
            <p:nvPr/>
          </p:nvSpPr>
          <p:spPr bwMode="auto">
            <a:xfrm>
              <a:off x="1918" y="2230"/>
              <a:ext cx="387" cy="192"/>
            </a:xfrm>
            <a:custGeom>
              <a:avLst/>
              <a:gdLst/>
              <a:ahLst/>
              <a:cxnLst>
                <a:cxn ang="0">
                  <a:pos x="309" y="13"/>
                </a:cxn>
                <a:cxn ang="0">
                  <a:pos x="301" y="33"/>
                </a:cxn>
                <a:cxn ang="0">
                  <a:pos x="361" y="37"/>
                </a:cxn>
                <a:cxn ang="0">
                  <a:pos x="379" y="43"/>
                </a:cxn>
                <a:cxn ang="0">
                  <a:pos x="387" y="50"/>
                </a:cxn>
                <a:cxn ang="0">
                  <a:pos x="353" y="57"/>
                </a:cxn>
                <a:cxn ang="0">
                  <a:pos x="379" y="90"/>
                </a:cxn>
                <a:cxn ang="0">
                  <a:pos x="379" y="126"/>
                </a:cxn>
                <a:cxn ang="0">
                  <a:pos x="376" y="146"/>
                </a:cxn>
                <a:cxn ang="0">
                  <a:pos x="372" y="156"/>
                </a:cxn>
                <a:cxn ang="0">
                  <a:pos x="357" y="166"/>
                </a:cxn>
                <a:cxn ang="0">
                  <a:pos x="327" y="192"/>
                </a:cxn>
                <a:cxn ang="0">
                  <a:pos x="301" y="182"/>
                </a:cxn>
                <a:cxn ang="0">
                  <a:pos x="294" y="172"/>
                </a:cxn>
                <a:cxn ang="0">
                  <a:pos x="275" y="159"/>
                </a:cxn>
                <a:cxn ang="0">
                  <a:pos x="264" y="156"/>
                </a:cxn>
                <a:cxn ang="0">
                  <a:pos x="257" y="143"/>
                </a:cxn>
                <a:cxn ang="0">
                  <a:pos x="257" y="139"/>
                </a:cxn>
                <a:cxn ang="0">
                  <a:pos x="242" y="133"/>
                </a:cxn>
                <a:cxn ang="0">
                  <a:pos x="223" y="133"/>
                </a:cxn>
                <a:cxn ang="0">
                  <a:pos x="182" y="143"/>
                </a:cxn>
                <a:cxn ang="0">
                  <a:pos x="156" y="156"/>
                </a:cxn>
                <a:cxn ang="0">
                  <a:pos x="149" y="149"/>
                </a:cxn>
                <a:cxn ang="0">
                  <a:pos x="152" y="136"/>
                </a:cxn>
                <a:cxn ang="0">
                  <a:pos x="160" y="123"/>
                </a:cxn>
                <a:cxn ang="0">
                  <a:pos x="89" y="149"/>
                </a:cxn>
                <a:cxn ang="0">
                  <a:pos x="82" y="143"/>
                </a:cxn>
                <a:cxn ang="0">
                  <a:pos x="89" y="129"/>
                </a:cxn>
                <a:cxn ang="0">
                  <a:pos x="78" y="136"/>
                </a:cxn>
                <a:cxn ang="0">
                  <a:pos x="56" y="156"/>
                </a:cxn>
                <a:cxn ang="0">
                  <a:pos x="37" y="192"/>
                </a:cxn>
                <a:cxn ang="0">
                  <a:pos x="33" y="176"/>
                </a:cxn>
                <a:cxn ang="0">
                  <a:pos x="33" y="153"/>
                </a:cxn>
                <a:cxn ang="0">
                  <a:pos x="33" y="149"/>
                </a:cxn>
                <a:cxn ang="0">
                  <a:pos x="11" y="162"/>
                </a:cxn>
                <a:cxn ang="0">
                  <a:pos x="0" y="159"/>
                </a:cxn>
                <a:cxn ang="0">
                  <a:pos x="7" y="136"/>
                </a:cxn>
                <a:cxn ang="0">
                  <a:pos x="33" y="106"/>
                </a:cxn>
                <a:cxn ang="0">
                  <a:pos x="48" y="100"/>
                </a:cxn>
                <a:cxn ang="0">
                  <a:pos x="15" y="106"/>
                </a:cxn>
                <a:cxn ang="0">
                  <a:pos x="7" y="100"/>
                </a:cxn>
                <a:cxn ang="0">
                  <a:pos x="15" y="90"/>
                </a:cxn>
                <a:cxn ang="0">
                  <a:pos x="44" y="63"/>
                </a:cxn>
                <a:cxn ang="0">
                  <a:pos x="85" y="47"/>
                </a:cxn>
                <a:cxn ang="0">
                  <a:pos x="52" y="47"/>
                </a:cxn>
                <a:cxn ang="0">
                  <a:pos x="48" y="37"/>
                </a:cxn>
                <a:cxn ang="0">
                  <a:pos x="74" y="27"/>
                </a:cxn>
                <a:cxn ang="0">
                  <a:pos x="119" y="13"/>
                </a:cxn>
                <a:cxn ang="0">
                  <a:pos x="137" y="13"/>
                </a:cxn>
                <a:cxn ang="0">
                  <a:pos x="149" y="7"/>
                </a:cxn>
                <a:cxn ang="0">
                  <a:pos x="171" y="4"/>
                </a:cxn>
                <a:cxn ang="0">
                  <a:pos x="212" y="4"/>
                </a:cxn>
                <a:cxn ang="0">
                  <a:pos x="253" y="17"/>
                </a:cxn>
                <a:cxn ang="0">
                  <a:pos x="268" y="23"/>
                </a:cxn>
                <a:cxn ang="0">
                  <a:pos x="298" y="7"/>
                </a:cxn>
                <a:cxn ang="0">
                  <a:pos x="309" y="13"/>
                </a:cxn>
              </a:cxnLst>
              <a:rect l="0" t="0" r="r" b="b"/>
              <a:pathLst>
                <a:path w="387" h="192">
                  <a:moveTo>
                    <a:pt x="309" y="13"/>
                  </a:moveTo>
                  <a:lnTo>
                    <a:pt x="309" y="13"/>
                  </a:lnTo>
                  <a:lnTo>
                    <a:pt x="301" y="33"/>
                  </a:lnTo>
                  <a:lnTo>
                    <a:pt x="301" y="33"/>
                  </a:lnTo>
                  <a:lnTo>
                    <a:pt x="338" y="33"/>
                  </a:lnTo>
                  <a:lnTo>
                    <a:pt x="361" y="37"/>
                  </a:lnTo>
                  <a:lnTo>
                    <a:pt x="376" y="40"/>
                  </a:lnTo>
                  <a:lnTo>
                    <a:pt x="379" y="43"/>
                  </a:lnTo>
                  <a:lnTo>
                    <a:pt x="387" y="50"/>
                  </a:lnTo>
                  <a:lnTo>
                    <a:pt x="387" y="50"/>
                  </a:lnTo>
                  <a:lnTo>
                    <a:pt x="353" y="57"/>
                  </a:lnTo>
                  <a:lnTo>
                    <a:pt x="353" y="57"/>
                  </a:lnTo>
                  <a:lnTo>
                    <a:pt x="372" y="73"/>
                  </a:lnTo>
                  <a:lnTo>
                    <a:pt x="379" y="90"/>
                  </a:lnTo>
                  <a:lnTo>
                    <a:pt x="383" y="109"/>
                  </a:lnTo>
                  <a:lnTo>
                    <a:pt x="379" y="126"/>
                  </a:lnTo>
                  <a:lnTo>
                    <a:pt x="379" y="126"/>
                  </a:lnTo>
                  <a:lnTo>
                    <a:pt x="376" y="146"/>
                  </a:lnTo>
                  <a:lnTo>
                    <a:pt x="372" y="156"/>
                  </a:lnTo>
                  <a:lnTo>
                    <a:pt x="372" y="156"/>
                  </a:lnTo>
                  <a:lnTo>
                    <a:pt x="357" y="166"/>
                  </a:lnTo>
                  <a:lnTo>
                    <a:pt x="357" y="166"/>
                  </a:lnTo>
                  <a:lnTo>
                    <a:pt x="331" y="189"/>
                  </a:lnTo>
                  <a:lnTo>
                    <a:pt x="327" y="192"/>
                  </a:lnTo>
                  <a:lnTo>
                    <a:pt x="301" y="189"/>
                  </a:lnTo>
                  <a:lnTo>
                    <a:pt x="301" y="182"/>
                  </a:lnTo>
                  <a:lnTo>
                    <a:pt x="301" y="182"/>
                  </a:lnTo>
                  <a:lnTo>
                    <a:pt x="294" y="172"/>
                  </a:lnTo>
                  <a:lnTo>
                    <a:pt x="283" y="162"/>
                  </a:lnTo>
                  <a:lnTo>
                    <a:pt x="275" y="159"/>
                  </a:lnTo>
                  <a:lnTo>
                    <a:pt x="275" y="159"/>
                  </a:lnTo>
                  <a:lnTo>
                    <a:pt x="264" y="156"/>
                  </a:lnTo>
                  <a:lnTo>
                    <a:pt x="260" y="149"/>
                  </a:lnTo>
                  <a:lnTo>
                    <a:pt x="257" y="143"/>
                  </a:lnTo>
                  <a:lnTo>
                    <a:pt x="257" y="143"/>
                  </a:lnTo>
                  <a:lnTo>
                    <a:pt x="257" y="139"/>
                  </a:lnTo>
                  <a:lnTo>
                    <a:pt x="249" y="136"/>
                  </a:lnTo>
                  <a:lnTo>
                    <a:pt x="242" y="133"/>
                  </a:lnTo>
                  <a:lnTo>
                    <a:pt x="242" y="133"/>
                  </a:lnTo>
                  <a:lnTo>
                    <a:pt x="223" y="133"/>
                  </a:lnTo>
                  <a:lnTo>
                    <a:pt x="208" y="133"/>
                  </a:lnTo>
                  <a:lnTo>
                    <a:pt x="182" y="143"/>
                  </a:lnTo>
                  <a:lnTo>
                    <a:pt x="163" y="149"/>
                  </a:lnTo>
                  <a:lnTo>
                    <a:pt x="156" y="156"/>
                  </a:lnTo>
                  <a:lnTo>
                    <a:pt x="145" y="166"/>
                  </a:lnTo>
                  <a:lnTo>
                    <a:pt x="149" y="149"/>
                  </a:lnTo>
                  <a:lnTo>
                    <a:pt x="149" y="149"/>
                  </a:lnTo>
                  <a:lnTo>
                    <a:pt x="152" y="136"/>
                  </a:lnTo>
                  <a:lnTo>
                    <a:pt x="160" y="123"/>
                  </a:lnTo>
                  <a:lnTo>
                    <a:pt x="160" y="123"/>
                  </a:lnTo>
                  <a:lnTo>
                    <a:pt x="115" y="139"/>
                  </a:lnTo>
                  <a:lnTo>
                    <a:pt x="89" y="149"/>
                  </a:lnTo>
                  <a:lnTo>
                    <a:pt x="78" y="156"/>
                  </a:lnTo>
                  <a:lnTo>
                    <a:pt x="82" y="143"/>
                  </a:lnTo>
                  <a:lnTo>
                    <a:pt x="82" y="143"/>
                  </a:lnTo>
                  <a:lnTo>
                    <a:pt x="89" y="129"/>
                  </a:lnTo>
                  <a:lnTo>
                    <a:pt x="89" y="129"/>
                  </a:lnTo>
                  <a:lnTo>
                    <a:pt x="78" y="136"/>
                  </a:lnTo>
                  <a:lnTo>
                    <a:pt x="67" y="143"/>
                  </a:lnTo>
                  <a:lnTo>
                    <a:pt x="56" y="156"/>
                  </a:lnTo>
                  <a:lnTo>
                    <a:pt x="41" y="176"/>
                  </a:lnTo>
                  <a:lnTo>
                    <a:pt x="37" y="192"/>
                  </a:lnTo>
                  <a:lnTo>
                    <a:pt x="33" y="176"/>
                  </a:lnTo>
                  <a:lnTo>
                    <a:pt x="33" y="176"/>
                  </a:lnTo>
                  <a:lnTo>
                    <a:pt x="33" y="153"/>
                  </a:lnTo>
                  <a:lnTo>
                    <a:pt x="33" y="153"/>
                  </a:lnTo>
                  <a:lnTo>
                    <a:pt x="33" y="149"/>
                  </a:lnTo>
                  <a:lnTo>
                    <a:pt x="33" y="149"/>
                  </a:lnTo>
                  <a:lnTo>
                    <a:pt x="18" y="159"/>
                  </a:lnTo>
                  <a:lnTo>
                    <a:pt x="11" y="162"/>
                  </a:lnTo>
                  <a:lnTo>
                    <a:pt x="0" y="172"/>
                  </a:lnTo>
                  <a:lnTo>
                    <a:pt x="0" y="159"/>
                  </a:lnTo>
                  <a:lnTo>
                    <a:pt x="0" y="159"/>
                  </a:lnTo>
                  <a:lnTo>
                    <a:pt x="7" y="136"/>
                  </a:lnTo>
                  <a:lnTo>
                    <a:pt x="22" y="119"/>
                  </a:lnTo>
                  <a:lnTo>
                    <a:pt x="33" y="106"/>
                  </a:lnTo>
                  <a:lnTo>
                    <a:pt x="48" y="100"/>
                  </a:lnTo>
                  <a:lnTo>
                    <a:pt x="48" y="100"/>
                  </a:lnTo>
                  <a:lnTo>
                    <a:pt x="29" y="103"/>
                  </a:lnTo>
                  <a:lnTo>
                    <a:pt x="15" y="106"/>
                  </a:lnTo>
                  <a:lnTo>
                    <a:pt x="0" y="113"/>
                  </a:lnTo>
                  <a:lnTo>
                    <a:pt x="7" y="100"/>
                  </a:lnTo>
                  <a:lnTo>
                    <a:pt x="7" y="100"/>
                  </a:lnTo>
                  <a:lnTo>
                    <a:pt x="15" y="90"/>
                  </a:lnTo>
                  <a:lnTo>
                    <a:pt x="22" y="80"/>
                  </a:lnTo>
                  <a:lnTo>
                    <a:pt x="44" y="63"/>
                  </a:lnTo>
                  <a:lnTo>
                    <a:pt x="67" y="53"/>
                  </a:lnTo>
                  <a:lnTo>
                    <a:pt x="85" y="47"/>
                  </a:lnTo>
                  <a:lnTo>
                    <a:pt x="85" y="47"/>
                  </a:lnTo>
                  <a:lnTo>
                    <a:pt x="52" y="47"/>
                  </a:lnTo>
                  <a:lnTo>
                    <a:pt x="33" y="47"/>
                  </a:lnTo>
                  <a:lnTo>
                    <a:pt x="48" y="37"/>
                  </a:lnTo>
                  <a:lnTo>
                    <a:pt x="48" y="37"/>
                  </a:lnTo>
                  <a:lnTo>
                    <a:pt x="74" y="27"/>
                  </a:lnTo>
                  <a:lnTo>
                    <a:pt x="96" y="17"/>
                  </a:lnTo>
                  <a:lnTo>
                    <a:pt x="119" y="13"/>
                  </a:lnTo>
                  <a:lnTo>
                    <a:pt x="137" y="13"/>
                  </a:lnTo>
                  <a:lnTo>
                    <a:pt x="137" y="13"/>
                  </a:lnTo>
                  <a:lnTo>
                    <a:pt x="126" y="10"/>
                  </a:lnTo>
                  <a:lnTo>
                    <a:pt x="149" y="7"/>
                  </a:lnTo>
                  <a:lnTo>
                    <a:pt x="149" y="7"/>
                  </a:lnTo>
                  <a:lnTo>
                    <a:pt x="171" y="4"/>
                  </a:lnTo>
                  <a:lnTo>
                    <a:pt x="193" y="4"/>
                  </a:lnTo>
                  <a:lnTo>
                    <a:pt x="212" y="4"/>
                  </a:lnTo>
                  <a:lnTo>
                    <a:pt x="227" y="7"/>
                  </a:lnTo>
                  <a:lnTo>
                    <a:pt x="253" y="17"/>
                  </a:lnTo>
                  <a:lnTo>
                    <a:pt x="268" y="23"/>
                  </a:lnTo>
                  <a:lnTo>
                    <a:pt x="268" y="23"/>
                  </a:lnTo>
                  <a:lnTo>
                    <a:pt x="283" y="13"/>
                  </a:lnTo>
                  <a:lnTo>
                    <a:pt x="298" y="7"/>
                  </a:lnTo>
                  <a:lnTo>
                    <a:pt x="312" y="0"/>
                  </a:lnTo>
                  <a:lnTo>
                    <a:pt x="309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65" name="Freeform 41"/>
            <p:cNvSpPr>
              <a:spLocks/>
            </p:cNvSpPr>
            <p:nvPr/>
          </p:nvSpPr>
          <p:spPr bwMode="auto">
            <a:xfrm>
              <a:off x="1940" y="2247"/>
              <a:ext cx="346" cy="155"/>
            </a:xfrm>
            <a:custGeom>
              <a:avLst/>
              <a:gdLst/>
              <a:ahLst/>
              <a:cxnLst>
                <a:cxn ang="0">
                  <a:pos x="268" y="20"/>
                </a:cxn>
                <a:cxn ang="0">
                  <a:pos x="272" y="6"/>
                </a:cxn>
                <a:cxn ang="0">
                  <a:pos x="253" y="20"/>
                </a:cxn>
                <a:cxn ang="0">
                  <a:pos x="246" y="20"/>
                </a:cxn>
                <a:cxn ang="0">
                  <a:pos x="238" y="16"/>
                </a:cxn>
                <a:cxn ang="0">
                  <a:pos x="190" y="0"/>
                </a:cxn>
                <a:cxn ang="0">
                  <a:pos x="149" y="0"/>
                </a:cxn>
                <a:cxn ang="0">
                  <a:pos x="160" y="3"/>
                </a:cxn>
                <a:cxn ang="0">
                  <a:pos x="168" y="16"/>
                </a:cxn>
                <a:cxn ang="0">
                  <a:pos x="156" y="13"/>
                </a:cxn>
                <a:cxn ang="0">
                  <a:pos x="115" y="10"/>
                </a:cxn>
                <a:cxn ang="0">
                  <a:pos x="74" y="13"/>
                </a:cxn>
                <a:cxn ang="0">
                  <a:pos x="56" y="20"/>
                </a:cxn>
                <a:cxn ang="0">
                  <a:pos x="93" y="30"/>
                </a:cxn>
                <a:cxn ang="0">
                  <a:pos x="104" y="36"/>
                </a:cxn>
                <a:cxn ang="0">
                  <a:pos x="67" y="40"/>
                </a:cxn>
                <a:cxn ang="0">
                  <a:pos x="37" y="53"/>
                </a:cxn>
                <a:cxn ang="0">
                  <a:pos x="7" y="73"/>
                </a:cxn>
                <a:cxn ang="0">
                  <a:pos x="34" y="66"/>
                </a:cxn>
                <a:cxn ang="0">
                  <a:pos x="56" y="69"/>
                </a:cxn>
                <a:cxn ang="0">
                  <a:pos x="56" y="76"/>
                </a:cxn>
                <a:cxn ang="0">
                  <a:pos x="48" y="79"/>
                </a:cxn>
                <a:cxn ang="0">
                  <a:pos x="15" y="102"/>
                </a:cxn>
                <a:cxn ang="0">
                  <a:pos x="0" y="122"/>
                </a:cxn>
                <a:cxn ang="0">
                  <a:pos x="11" y="116"/>
                </a:cxn>
                <a:cxn ang="0">
                  <a:pos x="34" y="112"/>
                </a:cxn>
                <a:cxn ang="0">
                  <a:pos x="30" y="122"/>
                </a:cxn>
                <a:cxn ang="0">
                  <a:pos x="26" y="129"/>
                </a:cxn>
                <a:cxn ang="0">
                  <a:pos x="45" y="109"/>
                </a:cxn>
                <a:cxn ang="0">
                  <a:pos x="78" y="96"/>
                </a:cxn>
                <a:cxn ang="0">
                  <a:pos x="86" y="102"/>
                </a:cxn>
                <a:cxn ang="0">
                  <a:pos x="78" y="112"/>
                </a:cxn>
                <a:cxn ang="0">
                  <a:pos x="115" y="99"/>
                </a:cxn>
                <a:cxn ang="0">
                  <a:pos x="153" y="89"/>
                </a:cxn>
                <a:cxn ang="0">
                  <a:pos x="156" y="99"/>
                </a:cxn>
                <a:cxn ang="0">
                  <a:pos x="145" y="116"/>
                </a:cxn>
                <a:cxn ang="0">
                  <a:pos x="160" y="109"/>
                </a:cxn>
                <a:cxn ang="0">
                  <a:pos x="197" y="102"/>
                </a:cxn>
                <a:cxn ang="0">
                  <a:pos x="220" y="102"/>
                </a:cxn>
                <a:cxn ang="0">
                  <a:pos x="242" y="112"/>
                </a:cxn>
                <a:cxn ang="0">
                  <a:pos x="246" y="119"/>
                </a:cxn>
                <a:cxn ang="0">
                  <a:pos x="257" y="129"/>
                </a:cxn>
                <a:cxn ang="0">
                  <a:pos x="264" y="132"/>
                </a:cxn>
                <a:cxn ang="0">
                  <a:pos x="287" y="155"/>
                </a:cxn>
                <a:cxn ang="0">
                  <a:pos x="302" y="155"/>
                </a:cxn>
                <a:cxn ang="0">
                  <a:pos x="324" y="136"/>
                </a:cxn>
                <a:cxn ang="0">
                  <a:pos x="339" y="129"/>
                </a:cxn>
                <a:cxn ang="0">
                  <a:pos x="343" y="119"/>
                </a:cxn>
                <a:cxn ang="0">
                  <a:pos x="346" y="102"/>
                </a:cxn>
                <a:cxn ang="0">
                  <a:pos x="346" y="73"/>
                </a:cxn>
                <a:cxn ang="0">
                  <a:pos x="328" y="49"/>
                </a:cxn>
                <a:cxn ang="0">
                  <a:pos x="305" y="36"/>
                </a:cxn>
                <a:cxn ang="0">
                  <a:pos x="339" y="30"/>
                </a:cxn>
                <a:cxn ang="0">
                  <a:pos x="313" y="26"/>
                </a:cxn>
                <a:cxn ang="0">
                  <a:pos x="268" y="26"/>
                </a:cxn>
              </a:cxnLst>
              <a:rect l="0" t="0" r="r" b="b"/>
              <a:pathLst>
                <a:path w="346" h="155">
                  <a:moveTo>
                    <a:pt x="268" y="20"/>
                  </a:moveTo>
                  <a:lnTo>
                    <a:pt x="268" y="20"/>
                  </a:lnTo>
                  <a:lnTo>
                    <a:pt x="272" y="6"/>
                  </a:lnTo>
                  <a:lnTo>
                    <a:pt x="272" y="6"/>
                  </a:lnTo>
                  <a:lnTo>
                    <a:pt x="261" y="10"/>
                  </a:lnTo>
                  <a:lnTo>
                    <a:pt x="253" y="20"/>
                  </a:lnTo>
                  <a:lnTo>
                    <a:pt x="249" y="23"/>
                  </a:lnTo>
                  <a:lnTo>
                    <a:pt x="246" y="20"/>
                  </a:lnTo>
                  <a:lnTo>
                    <a:pt x="246" y="20"/>
                  </a:lnTo>
                  <a:lnTo>
                    <a:pt x="238" y="16"/>
                  </a:lnTo>
                  <a:lnTo>
                    <a:pt x="220" y="6"/>
                  </a:lnTo>
                  <a:lnTo>
                    <a:pt x="190" y="0"/>
                  </a:lnTo>
                  <a:lnTo>
                    <a:pt x="171" y="0"/>
                  </a:lnTo>
                  <a:lnTo>
                    <a:pt x="149" y="0"/>
                  </a:lnTo>
                  <a:lnTo>
                    <a:pt x="149" y="0"/>
                  </a:lnTo>
                  <a:lnTo>
                    <a:pt x="160" y="3"/>
                  </a:lnTo>
                  <a:lnTo>
                    <a:pt x="168" y="10"/>
                  </a:lnTo>
                  <a:lnTo>
                    <a:pt x="168" y="16"/>
                  </a:lnTo>
                  <a:lnTo>
                    <a:pt x="168" y="16"/>
                  </a:lnTo>
                  <a:lnTo>
                    <a:pt x="156" y="13"/>
                  </a:lnTo>
                  <a:lnTo>
                    <a:pt x="134" y="10"/>
                  </a:lnTo>
                  <a:lnTo>
                    <a:pt x="115" y="10"/>
                  </a:lnTo>
                  <a:lnTo>
                    <a:pt x="97" y="10"/>
                  </a:lnTo>
                  <a:lnTo>
                    <a:pt x="74" y="13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74" y="23"/>
                  </a:lnTo>
                  <a:lnTo>
                    <a:pt x="93" y="30"/>
                  </a:lnTo>
                  <a:lnTo>
                    <a:pt x="104" y="36"/>
                  </a:lnTo>
                  <a:lnTo>
                    <a:pt x="104" y="36"/>
                  </a:lnTo>
                  <a:lnTo>
                    <a:pt x="93" y="36"/>
                  </a:lnTo>
                  <a:lnTo>
                    <a:pt x="67" y="40"/>
                  </a:lnTo>
                  <a:lnTo>
                    <a:pt x="52" y="46"/>
                  </a:lnTo>
                  <a:lnTo>
                    <a:pt x="37" y="53"/>
                  </a:lnTo>
                  <a:lnTo>
                    <a:pt x="22" y="59"/>
                  </a:lnTo>
                  <a:lnTo>
                    <a:pt x="7" y="73"/>
                  </a:lnTo>
                  <a:lnTo>
                    <a:pt x="7" y="73"/>
                  </a:lnTo>
                  <a:lnTo>
                    <a:pt x="34" y="66"/>
                  </a:lnTo>
                  <a:lnTo>
                    <a:pt x="45" y="66"/>
                  </a:lnTo>
                  <a:lnTo>
                    <a:pt x="56" y="69"/>
                  </a:lnTo>
                  <a:lnTo>
                    <a:pt x="71" y="73"/>
                  </a:lnTo>
                  <a:lnTo>
                    <a:pt x="56" y="76"/>
                  </a:lnTo>
                  <a:lnTo>
                    <a:pt x="56" y="76"/>
                  </a:lnTo>
                  <a:lnTo>
                    <a:pt x="48" y="79"/>
                  </a:lnTo>
                  <a:lnTo>
                    <a:pt x="34" y="89"/>
                  </a:lnTo>
                  <a:lnTo>
                    <a:pt x="15" y="102"/>
                  </a:lnTo>
                  <a:lnTo>
                    <a:pt x="7" y="112"/>
                  </a:lnTo>
                  <a:lnTo>
                    <a:pt x="0" y="122"/>
                  </a:lnTo>
                  <a:lnTo>
                    <a:pt x="0" y="122"/>
                  </a:lnTo>
                  <a:lnTo>
                    <a:pt x="11" y="116"/>
                  </a:lnTo>
                  <a:lnTo>
                    <a:pt x="22" y="112"/>
                  </a:lnTo>
                  <a:lnTo>
                    <a:pt x="34" y="112"/>
                  </a:lnTo>
                  <a:lnTo>
                    <a:pt x="30" y="122"/>
                  </a:lnTo>
                  <a:lnTo>
                    <a:pt x="30" y="122"/>
                  </a:lnTo>
                  <a:lnTo>
                    <a:pt x="26" y="129"/>
                  </a:lnTo>
                  <a:lnTo>
                    <a:pt x="26" y="129"/>
                  </a:lnTo>
                  <a:lnTo>
                    <a:pt x="34" y="119"/>
                  </a:lnTo>
                  <a:lnTo>
                    <a:pt x="45" y="109"/>
                  </a:lnTo>
                  <a:lnTo>
                    <a:pt x="60" y="99"/>
                  </a:lnTo>
                  <a:lnTo>
                    <a:pt x="78" y="96"/>
                  </a:lnTo>
                  <a:lnTo>
                    <a:pt x="89" y="92"/>
                  </a:lnTo>
                  <a:lnTo>
                    <a:pt x="86" y="102"/>
                  </a:lnTo>
                  <a:lnTo>
                    <a:pt x="86" y="102"/>
                  </a:lnTo>
                  <a:lnTo>
                    <a:pt x="78" y="112"/>
                  </a:lnTo>
                  <a:lnTo>
                    <a:pt x="78" y="112"/>
                  </a:lnTo>
                  <a:lnTo>
                    <a:pt x="115" y="99"/>
                  </a:lnTo>
                  <a:lnTo>
                    <a:pt x="134" y="92"/>
                  </a:lnTo>
                  <a:lnTo>
                    <a:pt x="153" y="89"/>
                  </a:lnTo>
                  <a:lnTo>
                    <a:pt x="164" y="89"/>
                  </a:lnTo>
                  <a:lnTo>
                    <a:pt x="156" y="99"/>
                  </a:lnTo>
                  <a:lnTo>
                    <a:pt x="156" y="99"/>
                  </a:lnTo>
                  <a:lnTo>
                    <a:pt x="145" y="116"/>
                  </a:lnTo>
                  <a:lnTo>
                    <a:pt x="145" y="116"/>
                  </a:lnTo>
                  <a:lnTo>
                    <a:pt x="160" y="109"/>
                  </a:lnTo>
                  <a:lnTo>
                    <a:pt x="175" y="102"/>
                  </a:lnTo>
                  <a:lnTo>
                    <a:pt x="197" y="102"/>
                  </a:lnTo>
                  <a:lnTo>
                    <a:pt x="220" y="102"/>
                  </a:lnTo>
                  <a:lnTo>
                    <a:pt x="220" y="102"/>
                  </a:lnTo>
                  <a:lnTo>
                    <a:pt x="235" y="106"/>
                  </a:lnTo>
                  <a:lnTo>
                    <a:pt x="242" y="112"/>
                  </a:lnTo>
                  <a:lnTo>
                    <a:pt x="246" y="119"/>
                  </a:lnTo>
                  <a:lnTo>
                    <a:pt x="246" y="119"/>
                  </a:lnTo>
                  <a:lnTo>
                    <a:pt x="249" y="126"/>
                  </a:lnTo>
                  <a:lnTo>
                    <a:pt x="257" y="129"/>
                  </a:lnTo>
                  <a:lnTo>
                    <a:pt x="264" y="132"/>
                  </a:lnTo>
                  <a:lnTo>
                    <a:pt x="264" y="132"/>
                  </a:lnTo>
                  <a:lnTo>
                    <a:pt x="279" y="142"/>
                  </a:lnTo>
                  <a:lnTo>
                    <a:pt x="287" y="155"/>
                  </a:lnTo>
                  <a:lnTo>
                    <a:pt x="287" y="155"/>
                  </a:lnTo>
                  <a:lnTo>
                    <a:pt x="302" y="155"/>
                  </a:lnTo>
                  <a:lnTo>
                    <a:pt x="302" y="155"/>
                  </a:lnTo>
                  <a:lnTo>
                    <a:pt x="324" y="136"/>
                  </a:lnTo>
                  <a:lnTo>
                    <a:pt x="324" y="136"/>
                  </a:lnTo>
                  <a:lnTo>
                    <a:pt x="339" y="129"/>
                  </a:lnTo>
                  <a:lnTo>
                    <a:pt x="339" y="129"/>
                  </a:lnTo>
                  <a:lnTo>
                    <a:pt x="343" y="119"/>
                  </a:lnTo>
                  <a:lnTo>
                    <a:pt x="346" y="102"/>
                  </a:lnTo>
                  <a:lnTo>
                    <a:pt x="346" y="102"/>
                  </a:lnTo>
                  <a:lnTo>
                    <a:pt x="346" y="89"/>
                  </a:lnTo>
                  <a:lnTo>
                    <a:pt x="346" y="73"/>
                  </a:lnTo>
                  <a:lnTo>
                    <a:pt x="335" y="56"/>
                  </a:lnTo>
                  <a:lnTo>
                    <a:pt x="328" y="49"/>
                  </a:lnTo>
                  <a:lnTo>
                    <a:pt x="316" y="43"/>
                  </a:lnTo>
                  <a:lnTo>
                    <a:pt x="305" y="36"/>
                  </a:lnTo>
                  <a:lnTo>
                    <a:pt x="305" y="36"/>
                  </a:lnTo>
                  <a:lnTo>
                    <a:pt x="339" y="30"/>
                  </a:lnTo>
                  <a:lnTo>
                    <a:pt x="339" y="30"/>
                  </a:lnTo>
                  <a:lnTo>
                    <a:pt x="313" y="26"/>
                  </a:lnTo>
                  <a:lnTo>
                    <a:pt x="276" y="26"/>
                  </a:lnTo>
                  <a:lnTo>
                    <a:pt x="268" y="26"/>
                  </a:lnTo>
                  <a:lnTo>
                    <a:pt x="268" y="20"/>
                  </a:lnTo>
                  <a:close/>
                </a:path>
              </a:pathLst>
            </a:custGeom>
            <a:solidFill>
              <a:srgbClr val="51515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66" name="Freeform 42"/>
            <p:cNvSpPr>
              <a:spLocks/>
            </p:cNvSpPr>
            <p:nvPr/>
          </p:nvSpPr>
          <p:spPr bwMode="auto">
            <a:xfrm>
              <a:off x="2111" y="2561"/>
              <a:ext cx="123" cy="365"/>
            </a:xfrm>
            <a:custGeom>
              <a:avLst/>
              <a:gdLst/>
              <a:ahLst/>
              <a:cxnLst>
                <a:cxn ang="0">
                  <a:pos x="15" y="7"/>
                </a:cxn>
                <a:cxn ang="0">
                  <a:pos x="15" y="7"/>
                </a:cxn>
                <a:cxn ang="0">
                  <a:pos x="26" y="4"/>
                </a:cxn>
                <a:cxn ang="0">
                  <a:pos x="56" y="0"/>
                </a:cxn>
                <a:cxn ang="0">
                  <a:pos x="75" y="0"/>
                </a:cxn>
                <a:cxn ang="0">
                  <a:pos x="93" y="4"/>
                </a:cxn>
                <a:cxn ang="0">
                  <a:pos x="108" y="10"/>
                </a:cxn>
                <a:cxn ang="0">
                  <a:pos x="123" y="20"/>
                </a:cxn>
                <a:cxn ang="0">
                  <a:pos x="123" y="20"/>
                </a:cxn>
                <a:cxn ang="0">
                  <a:pos x="123" y="96"/>
                </a:cxn>
                <a:cxn ang="0">
                  <a:pos x="116" y="176"/>
                </a:cxn>
                <a:cxn ang="0">
                  <a:pos x="101" y="272"/>
                </a:cxn>
                <a:cxn ang="0">
                  <a:pos x="101" y="272"/>
                </a:cxn>
                <a:cxn ang="0">
                  <a:pos x="101" y="322"/>
                </a:cxn>
                <a:cxn ang="0">
                  <a:pos x="105" y="342"/>
                </a:cxn>
                <a:cxn ang="0">
                  <a:pos x="108" y="355"/>
                </a:cxn>
                <a:cxn ang="0">
                  <a:pos x="108" y="355"/>
                </a:cxn>
                <a:cxn ang="0">
                  <a:pos x="97" y="361"/>
                </a:cxn>
                <a:cxn ang="0">
                  <a:pos x="82" y="365"/>
                </a:cxn>
                <a:cxn ang="0">
                  <a:pos x="67" y="361"/>
                </a:cxn>
                <a:cxn ang="0">
                  <a:pos x="67" y="361"/>
                </a:cxn>
                <a:cxn ang="0">
                  <a:pos x="56" y="361"/>
                </a:cxn>
                <a:cxn ang="0">
                  <a:pos x="41" y="358"/>
                </a:cxn>
                <a:cxn ang="0">
                  <a:pos x="41" y="358"/>
                </a:cxn>
                <a:cxn ang="0">
                  <a:pos x="8" y="338"/>
                </a:cxn>
                <a:cxn ang="0">
                  <a:pos x="0" y="332"/>
                </a:cxn>
                <a:cxn ang="0">
                  <a:pos x="0" y="332"/>
                </a:cxn>
                <a:cxn ang="0">
                  <a:pos x="11" y="222"/>
                </a:cxn>
                <a:cxn ang="0">
                  <a:pos x="15" y="116"/>
                </a:cxn>
                <a:cxn ang="0">
                  <a:pos x="15" y="63"/>
                </a:cxn>
                <a:cxn ang="0">
                  <a:pos x="15" y="7"/>
                </a:cxn>
                <a:cxn ang="0">
                  <a:pos x="15" y="7"/>
                </a:cxn>
              </a:cxnLst>
              <a:rect l="0" t="0" r="r" b="b"/>
              <a:pathLst>
                <a:path w="123" h="365">
                  <a:moveTo>
                    <a:pt x="15" y="7"/>
                  </a:moveTo>
                  <a:lnTo>
                    <a:pt x="15" y="7"/>
                  </a:lnTo>
                  <a:lnTo>
                    <a:pt x="26" y="4"/>
                  </a:lnTo>
                  <a:lnTo>
                    <a:pt x="56" y="0"/>
                  </a:lnTo>
                  <a:lnTo>
                    <a:pt x="75" y="0"/>
                  </a:lnTo>
                  <a:lnTo>
                    <a:pt x="93" y="4"/>
                  </a:lnTo>
                  <a:lnTo>
                    <a:pt x="108" y="10"/>
                  </a:lnTo>
                  <a:lnTo>
                    <a:pt x="123" y="20"/>
                  </a:lnTo>
                  <a:lnTo>
                    <a:pt x="123" y="20"/>
                  </a:lnTo>
                  <a:lnTo>
                    <a:pt x="123" y="96"/>
                  </a:lnTo>
                  <a:lnTo>
                    <a:pt x="116" y="176"/>
                  </a:lnTo>
                  <a:lnTo>
                    <a:pt x="101" y="272"/>
                  </a:lnTo>
                  <a:lnTo>
                    <a:pt x="101" y="272"/>
                  </a:lnTo>
                  <a:lnTo>
                    <a:pt x="101" y="322"/>
                  </a:lnTo>
                  <a:lnTo>
                    <a:pt x="105" y="342"/>
                  </a:lnTo>
                  <a:lnTo>
                    <a:pt x="108" y="355"/>
                  </a:lnTo>
                  <a:lnTo>
                    <a:pt x="108" y="355"/>
                  </a:lnTo>
                  <a:lnTo>
                    <a:pt x="97" y="361"/>
                  </a:lnTo>
                  <a:lnTo>
                    <a:pt x="82" y="365"/>
                  </a:lnTo>
                  <a:lnTo>
                    <a:pt x="67" y="361"/>
                  </a:lnTo>
                  <a:lnTo>
                    <a:pt x="67" y="361"/>
                  </a:lnTo>
                  <a:lnTo>
                    <a:pt x="56" y="361"/>
                  </a:lnTo>
                  <a:lnTo>
                    <a:pt x="41" y="358"/>
                  </a:lnTo>
                  <a:lnTo>
                    <a:pt x="41" y="358"/>
                  </a:lnTo>
                  <a:lnTo>
                    <a:pt x="8" y="338"/>
                  </a:lnTo>
                  <a:lnTo>
                    <a:pt x="0" y="332"/>
                  </a:lnTo>
                  <a:lnTo>
                    <a:pt x="0" y="332"/>
                  </a:lnTo>
                  <a:lnTo>
                    <a:pt x="11" y="222"/>
                  </a:lnTo>
                  <a:lnTo>
                    <a:pt x="15" y="116"/>
                  </a:lnTo>
                  <a:lnTo>
                    <a:pt x="15" y="63"/>
                  </a:lnTo>
                  <a:lnTo>
                    <a:pt x="15" y="7"/>
                  </a:lnTo>
                  <a:lnTo>
                    <a:pt x="15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67" name="Freeform 43"/>
            <p:cNvSpPr>
              <a:spLocks/>
            </p:cNvSpPr>
            <p:nvPr/>
          </p:nvSpPr>
          <p:spPr bwMode="auto">
            <a:xfrm>
              <a:off x="2178" y="2578"/>
              <a:ext cx="11" cy="50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0"/>
                </a:cxn>
                <a:cxn ang="0">
                  <a:pos x="0" y="50"/>
                </a:cxn>
                <a:cxn ang="0">
                  <a:pos x="11" y="0"/>
                </a:cxn>
              </a:cxnLst>
              <a:rect l="0" t="0" r="r" b="b"/>
              <a:pathLst>
                <a:path w="11" h="50">
                  <a:moveTo>
                    <a:pt x="11" y="0"/>
                  </a:moveTo>
                  <a:lnTo>
                    <a:pt x="0" y="10"/>
                  </a:lnTo>
                  <a:lnTo>
                    <a:pt x="0" y="5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68" name="Freeform 44"/>
            <p:cNvSpPr>
              <a:spLocks/>
            </p:cNvSpPr>
            <p:nvPr/>
          </p:nvSpPr>
          <p:spPr bwMode="auto">
            <a:xfrm>
              <a:off x="2152" y="2568"/>
              <a:ext cx="19" cy="53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9" y="17"/>
                </a:cxn>
                <a:cxn ang="0">
                  <a:pos x="0" y="53"/>
                </a:cxn>
                <a:cxn ang="0">
                  <a:pos x="11" y="0"/>
                </a:cxn>
              </a:cxnLst>
              <a:rect l="0" t="0" r="r" b="b"/>
              <a:pathLst>
                <a:path w="19" h="53">
                  <a:moveTo>
                    <a:pt x="11" y="0"/>
                  </a:moveTo>
                  <a:lnTo>
                    <a:pt x="19" y="17"/>
                  </a:lnTo>
                  <a:lnTo>
                    <a:pt x="0" y="5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69" name="Freeform 45"/>
            <p:cNvSpPr>
              <a:spLocks/>
            </p:cNvSpPr>
            <p:nvPr/>
          </p:nvSpPr>
          <p:spPr bwMode="auto">
            <a:xfrm>
              <a:off x="2156" y="2843"/>
              <a:ext cx="153" cy="510"/>
            </a:xfrm>
            <a:custGeom>
              <a:avLst/>
              <a:gdLst/>
              <a:ahLst/>
              <a:cxnLst>
                <a:cxn ang="0">
                  <a:pos x="123" y="510"/>
                </a:cxn>
                <a:cxn ang="0">
                  <a:pos x="153" y="500"/>
                </a:cxn>
                <a:cxn ang="0">
                  <a:pos x="153" y="500"/>
                </a:cxn>
                <a:cxn ang="0">
                  <a:pos x="138" y="447"/>
                </a:cxn>
                <a:cxn ang="0">
                  <a:pos x="119" y="377"/>
                </a:cxn>
                <a:cxn ang="0">
                  <a:pos x="78" y="212"/>
                </a:cxn>
                <a:cxn ang="0">
                  <a:pos x="33" y="0"/>
                </a:cxn>
                <a:cxn ang="0">
                  <a:pos x="0" y="3"/>
                </a:cxn>
                <a:cxn ang="0">
                  <a:pos x="0" y="3"/>
                </a:cxn>
                <a:cxn ang="0">
                  <a:pos x="48" y="222"/>
                </a:cxn>
                <a:cxn ang="0">
                  <a:pos x="89" y="384"/>
                </a:cxn>
                <a:cxn ang="0">
                  <a:pos x="108" y="457"/>
                </a:cxn>
                <a:cxn ang="0">
                  <a:pos x="123" y="510"/>
                </a:cxn>
                <a:cxn ang="0">
                  <a:pos x="123" y="510"/>
                </a:cxn>
              </a:cxnLst>
              <a:rect l="0" t="0" r="r" b="b"/>
              <a:pathLst>
                <a:path w="153" h="510">
                  <a:moveTo>
                    <a:pt x="123" y="510"/>
                  </a:moveTo>
                  <a:lnTo>
                    <a:pt x="153" y="500"/>
                  </a:lnTo>
                  <a:lnTo>
                    <a:pt x="153" y="500"/>
                  </a:lnTo>
                  <a:lnTo>
                    <a:pt x="138" y="447"/>
                  </a:lnTo>
                  <a:lnTo>
                    <a:pt x="119" y="377"/>
                  </a:lnTo>
                  <a:lnTo>
                    <a:pt x="78" y="212"/>
                  </a:lnTo>
                  <a:lnTo>
                    <a:pt x="33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48" y="222"/>
                  </a:lnTo>
                  <a:lnTo>
                    <a:pt x="89" y="384"/>
                  </a:lnTo>
                  <a:lnTo>
                    <a:pt x="108" y="457"/>
                  </a:lnTo>
                  <a:lnTo>
                    <a:pt x="123" y="510"/>
                  </a:lnTo>
                  <a:lnTo>
                    <a:pt x="123" y="5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70" name="Freeform 46"/>
            <p:cNvSpPr>
              <a:spLocks/>
            </p:cNvSpPr>
            <p:nvPr/>
          </p:nvSpPr>
          <p:spPr bwMode="auto">
            <a:xfrm>
              <a:off x="2074" y="2836"/>
              <a:ext cx="82" cy="504"/>
            </a:xfrm>
            <a:custGeom>
              <a:avLst/>
              <a:gdLst/>
              <a:ahLst/>
              <a:cxnLst>
                <a:cxn ang="0">
                  <a:pos x="82" y="7"/>
                </a:cxn>
                <a:cxn ang="0">
                  <a:pos x="82" y="7"/>
                </a:cxn>
                <a:cxn ang="0">
                  <a:pos x="75" y="60"/>
                </a:cxn>
                <a:cxn ang="0">
                  <a:pos x="52" y="189"/>
                </a:cxn>
                <a:cxn ang="0">
                  <a:pos x="45" y="269"/>
                </a:cxn>
                <a:cxn ang="0">
                  <a:pos x="37" y="351"/>
                </a:cxn>
                <a:cxn ang="0">
                  <a:pos x="34" y="431"/>
                </a:cxn>
                <a:cxn ang="0">
                  <a:pos x="34" y="504"/>
                </a:cxn>
                <a:cxn ang="0">
                  <a:pos x="4" y="504"/>
                </a:cxn>
                <a:cxn ang="0">
                  <a:pos x="4" y="504"/>
                </a:cxn>
                <a:cxn ang="0">
                  <a:pos x="0" y="431"/>
                </a:cxn>
                <a:cxn ang="0">
                  <a:pos x="4" y="351"/>
                </a:cxn>
                <a:cxn ang="0">
                  <a:pos x="11" y="269"/>
                </a:cxn>
                <a:cxn ang="0">
                  <a:pos x="19" y="189"/>
                </a:cxn>
                <a:cxn ang="0">
                  <a:pos x="41" y="60"/>
                </a:cxn>
                <a:cxn ang="0">
                  <a:pos x="52" y="0"/>
                </a:cxn>
                <a:cxn ang="0">
                  <a:pos x="82" y="7"/>
                </a:cxn>
              </a:cxnLst>
              <a:rect l="0" t="0" r="r" b="b"/>
              <a:pathLst>
                <a:path w="82" h="504">
                  <a:moveTo>
                    <a:pt x="82" y="7"/>
                  </a:moveTo>
                  <a:lnTo>
                    <a:pt x="82" y="7"/>
                  </a:lnTo>
                  <a:lnTo>
                    <a:pt x="75" y="60"/>
                  </a:lnTo>
                  <a:lnTo>
                    <a:pt x="52" y="189"/>
                  </a:lnTo>
                  <a:lnTo>
                    <a:pt x="45" y="269"/>
                  </a:lnTo>
                  <a:lnTo>
                    <a:pt x="37" y="351"/>
                  </a:lnTo>
                  <a:lnTo>
                    <a:pt x="34" y="431"/>
                  </a:lnTo>
                  <a:lnTo>
                    <a:pt x="34" y="504"/>
                  </a:lnTo>
                  <a:lnTo>
                    <a:pt x="4" y="504"/>
                  </a:lnTo>
                  <a:lnTo>
                    <a:pt x="4" y="504"/>
                  </a:lnTo>
                  <a:lnTo>
                    <a:pt x="0" y="431"/>
                  </a:lnTo>
                  <a:lnTo>
                    <a:pt x="4" y="351"/>
                  </a:lnTo>
                  <a:lnTo>
                    <a:pt x="11" y="269"/>
                  </a:lnTo>
                  <a:lnTo>
                    <a:pt x="19" y="189"/>
                  </a:lnTo>
                  <a:lnTo>
                    <a:pt x="41" y="60"/>
                  </a:lnTo>
                  <a:lnTo>
                    <a:pt x="52" y="0"/>
                  </a:lnTo>
                  <a:lnTo>
                    <a:pt x="82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71" name="Freeform 47"/>
            <p:cNvSpPr>
              <a:spLocks/>
            </p:cNvSpPr>
            <p:nvPr/>
          </p:nvSpPr>
          <p:spPr bwMode="auto">
            <a:xfrm>
              <a:off x="1765" y="2171"/>
              <a:ext cx="48" cy="39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0" y="19"/>
                </a:cxn>
                <a:cxn ang="0">
                  <a:pos x="4" y="29"/>
                </a:cxn>
                <a:cxn ang="0">
                  <a:pos x="7" y="33"/>
                </a:cxn>
                <a:cxn ang="0">
                  <a:pos x="15" y="39"/>
                </a:cxn>
                <a:cxn ang="0">
                  <a:pos x="26" y="39"/>
                </a:cxn>
                <a:cxn ang="0">
                  <a:pos x="26" y="39"/>
                </a:cxn>
                <a:cxn ang="0">
                  <a:pos x="34" y="39"/>
                </a:cxn>
                <a:cxn ang="0">
                  <a:pos x="41" y="33"/>
                </a:cxn>
                <a:cxn ang="0">
                  <a:pos x="48" y="29"/>
                </a:cxn>
                <a:cxn ang="0">
                  <a:pos x="48" y="19"/>
                </a:cxn>
                <a:cxn ang="0">
                  <a:pos x="48" y="19"/>
                </a:cxn>
                <a:cxn ang="0">
                  <a:pos x="48" y="13"/>
                </a:cxn>
                <a:cxn ang="0">
                  <a:pos x="41" y="6"/>
                </a:cxn>
                <a:cxn ang="0">
                  <a:pos x="34" y="0"/>
                </a:cxn>
                <a:cxn ang="0">
                  <a:pos x="26" y="0"/>
                </a:cxn>
                <a:cxn ang="0">
                  <a:pos x="26" y="0"/>
                </a:cxn>
                <a:cxn ang="0">
                  <a:pos x="15" y="0"/>
                </a:cxn>
                <a:cxn ang="0">
                  <a:pos x="7" y="6"/>
                </a:cxn>
                <a:cxn ang="0">
                  <a:pos x="4" y="13"/>
                </a:cxn>
                <a:cxn ang="0">
                  <a:pos x="0" y="19"/>
                </a:cxn>
                <a:cxn ang="0">
                  <a:pos x="0" y="19"/>
                </a:cxn>
              </a:cxnLst>
              <a:rect l="0" t="0" r="r" b="b"/>
              <a:pathLst>
                <a:path w="48" h="39">
                  <a:moveTo>
                    <a:pt x="0" y="19"/>
                  </a:moveTo>
                  <a:lnTo>
                    <a:pt x="0" y="19"/>
                  </a:lnTo>
                  <a:lnTo>
                    <a:pt x="4" y="29"/>
                  </a:lnTo>
                  <a:lnTo>
                    <a:pt x="7" y="33"/>
                  </a:lnTo>
                  <a:lnTo>
                    <a:pt x="15" y="39"/>
                  </a:lnTo>
                  <a:lnTo>
                    <a:pt x="26" y="39"/>
                  </a:lnTo>
                  <a:lnTo>
                    <a:pt x="26" y="39"/>
                  </a:lnTo>
                  <a:lnTo>
                    <a:pt x="34" y="39"/>
                  </a:lnTo>
                  <a:lnTo>
                    <a:pt x="41" y="33"/>
                  </a:lnTo>
                  <a:lnTo>
                    <a:pt x="48" y="29"/>
                  </a:lnTo>
                  <a:lnTo>
                    <a:pt x="48" y="19"/>
                  </a:lnTo>
                  <a:lnTo>
                    <a:pt x="48" y="19"/>
                  </a:lnTo>
                  <a:lnTo>
                    <a:pt x="48" y="13"/>
                  </a:lnTo>
                  <a:lnTo>
                    <a:pt x="41" y="6"/>
                  </a:lnTo>
                  <a:lnTo>
                    <a:pt x="34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15" y="0"/>
                  </a:lnTo>
                  <a:lnTo>
                    <a:pt x="7" y="6"/>
                  </a:lnTo>
                  <a:lnTo>
                    <a:pt x="4" y="13"/>
                  </a:lnTo>
                  <a:lnTo>
                    <a:pt x="0" y="19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72" name="Freeform 48"/>
            <p:cNvSpPr>
              <a:spLocks/>
            </p:cNvSpPr>
            <p:nvPr/>
          </p:nvSpPr>
          <p:spPr bwMode="auto">
            <a:xfrm>
              <a:off x="1776" y="2177"/>
              <a:ext cx="30" cy="27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0" y="13"/>
                </a:cxn>
                <a:cxn ang="0">
                  <a:pos x="0" y="20"/>
                </a:cxn>
                <a:cxn ang="0">
                  <a:pos x="4" y="23"/>
                </a:cxn>
                <a:cxn ang="0">
                  <a:pos x="8" y="27"/>
                </a:cxn>
                <a:cxn ang="0">
                  <a:pos x="15" y="27"/>
                </a:cxn>
                <a:cxn ang="0">
                  <a:pos x="15" y="27"/>
                </a:cxn>
                <a:cxn ang="0">
                  <a:pos x="26" y="23"/>
                </a:cxn>
                <a:cxn ang="0">
                  <a:pos x="26" y="20"/>
                </a:cxn>
                <a:cxn ang="0">
                  <a:pos x="30" y="13"/>
                </a:cxn>
                <a:cxn ang="0">
                  <a:pos x="30" y="13"/>
                </a:cxn>
                <a:cxn ang="0">
                  <a:pos x="26" y="10"/>
                </a:cxn>
                <a:cxn ang="0">
                  <a:pos x="26" y="4"/>
                </a:cxn>
                <a:cxn ang="0">
                  <a:pos x="15" y="0"/>
                </a:cxn>
                <a:cxn ang="0">
                  <a:pos x="15" y="0"/>
                </a:cxn>
                <a:cxn ang="0">
                  <a:pos x="8" y="4"/>
                </a:cxn>
                <a:cxn ang="0">
                  <a:pos x="4" y="4"/>
                </a:cxn>
                <a:cxn ang="0">
                  <a:pos x="0" y="10"/>
                </a:cxn>
                <a:cxn ang="0">
                  <a:pos x="0" y="13"/>
                </a:cxn>
                <a:cxn ang="0">
                  <a:pos x="0" y="13"/>
                </a:cxn>
              </a:cxnLst>
              <a:rect l="0" t="0" r="r" b="b"/>
              <a:pathLst>
                <a:path w="30" h="27">
                  <a:moveTo>
                    <a:pt x="0" y="13"/>
                  </a:moveTo>
                  <a:lnTo>
                    <a:pt x="0" y="13"/>
                  </a:lnTo>
                  <a:lnTo>
                    <a:pt x="0" y="20"/>
                  </a:lnTo>
                  <a:lnTo>
                    <a:pt x="4" y="23"/>
                  </a:lnTo>
                  <a:lnTo>
                    <a:pt x="8" y="27"/>
                  </a:lnTo>
                  <a:lnTo>
                    <a:pt x="15" y="27"/>
                  </a:lnTo>
                  <a:lnTo>
                    <a:pt x="15" y="27"/>
                  </a:lnTo>
                  <a:lnTo>
                    <a:pt x="26" y="23"/>
                  </a:lnTo>
                  <a:lnTo>
                    <a:pt x="26" y="20"/>
                  </a:lnTo>
                  <a:lnTo>
                    <a:pt x="30" y="13"/>
                  </a:lnTo>
                  <a:lnTo>
                    <a:pt x="30" y="13"/>
                  </a:lnTo>
                  <a:lnTo>
                    <a:pt x="26" y="10"/>
                  </a:lnTo>
                  <a:lnTo>
                    <a:pt x="26" y="4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8" y="4"/>
                  </a:lnTo>
                  <a:lnTo>
                    <a:pt x="4" y="4"/>
                  </a:lnTo>
                  <a:lnTo>
                    <a:pt x="0" y="10"/>
                  </a:lnTo>
                  <a:lnTo>
                    <a:pt x="0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73" name="Freeform 49"/>
            <p:cNvSpPr>
              <a:spLocks/>
            </p:cNvSpPr>
            <p:nvPr/>
          </p:nvSpPr>
          <p:spPr bwMode="auto">
            <a:xfrm>
              <a:off x="2402" y="2171"/>
              <a:ext cx="48" cy="39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0" y="19"/>
                </a:cxn>
                <a:cxn ang="0">
                  <a:pos x="0" y="26"/>
                </a:cxn>
                <a:cxn ang="0">
                  <a:pos x="7" y="33"/>
                </a:cxn>
                <a:cxn ang="0">
                  <a:pos x="15" y="39"/>
                </a:cxn>
                <a:cxn ang="0">
                  <a:pos x="22" y="39"/>
                </a:cxn>
                <a:cxn ang="0">
                  <a:pos x="22" y="39"/>
                </a:cxn>
                <a:cxn ang="0">
                  <a:pos x="33" y="39"/>
                </a:cxn>
                <a:cxn ang="0">
                  <a:pos x="41" y="33"/>
                </a:cxn>
                <a:cxn ang="0">
                  <a:pos x="44" y="26"/>
                </a:cxn>
                <a:cxn ang="0">
                  <a:pos x="48" y="19"/>
                </a:cxn>
                <a:cxn ang="0">
                  <a:pos x="48" y="19"/>
                </a:cxn>
                <a:cxn ang="0">
                  <a:pos x="44" y="13"/>
                </a:cxn>
                <a:cxn ang="0">
                  <a:pos x="41" y="6"/>
                </a:cxn>
                <a:cxn ang="0">
                  <a:pos x="33" y="0"/>
                </a:cxn>
                <a:cxn ang="0">
                  <a:pos x="22" y="0"/>
                </a:cxn>
                <a:cxn ang="0">
                  <a:pos x="22" y="0"/>
                </a:cxn>
                <a:cxn ang="0">
                  <a:pos x="15" y="0"/>
                </a:cxn>
                <a:cxn ang="0">
                  <a:pos x="7" y="6"/>
                </a:cxn>
                <a:cxn ang="0">
                  <a:pos x="0" y="13"/>
                </a:cxn>
                <a:cxn ang="0">
                  <a:pos x="0" y="19"/>
                </a:cxn>
                <a:cxn ang="0">
                  <a:pos x="0" y="19"/>
                </a:cxn>
              </a:cxnLst>
              <a:rect l="0" t="0" r="r" b="b"/>
              <a:pathLst>
                <a:path w="48" h="39">
                  <a:moveTo>
                    <a:pt x="0" y="19"/>
                  </a:moveTo>
                  <a:lnTo>
                    <a:pt x="0" y="19"/>
                  </a:lnTo>
                  <a:lnTo>
                    <a:pt x="0" y="26"/>
                  </a:lnTo>
                  <a:lnTo>
                    <a:pt x="7" y="33"/>
                  </a:lnTo>
                  <a:lnTo>
                    <a:pt x="15" y="39"/>
                  </a:lnTo>
                  <a:lnTo>
                    <a:pt x="22" y="39"/>
                  </a:lnTo>
                  <a:lnTo>
                    <a:pt x="22" y="39"/>
                  </a:lnTo>
                  <a:lnTo>
                    <a:pt x="33" y="39"/>
                  </a:lnTo>
                  <a:lnTo>
                    <a:pt x="41" y="33"/>
                  </a:lnTo>
                  <a:lnTo>
                    <a:pt x="44" y="26"/>
                  </a:lnTo>
                  <a:lnTo>
                    <a:pt x="48" y="19"/>
                  </a:lnTo>
                  <a:lnTo>
                    <a:pt x="48" y="19"/>
                  </a:lnTo>
                  <a:lnTo>
                    <a:pt x="44" y="13"/>
                  </a:lnTo>
                  <a:lnTo>
                    <a:pt x="41" y="6"/>
                  </a:lnTo>
                  <a:lnTo>
                    <a:pt x="33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15" y="0"/>
                  </a:lnTo>
                  <a:lnTo>
                    <a:pt x="7" y="6"/>
                  </a:lnTo>
                  <a:lnTo>
                    <a:pt x="0" y="13"/>
                  </a:lnTo>
                  <a:lnTo>
                    <a:pt x="0" y="19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74" name="Freeform 50"/>
            <p:cNvSpPr>
              <a:spLocks/>
            </p:cNvSpPr>
            <p:nvPr/>
          </p:nvSpPr>
          <p:spPr bwMode="auto">
            <a:xfrm>
              <a:off x="2413" y="2177"/>
              <a:ext cx="26" cy="27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0" y="13"/>
                </a:cxn>
                <a:cxn ang="0">
                  <a:pos x="0" y="17"/>
                </a:cxn>
                <a:cxn ang="0">
                  <a:pos x="4" y="23"/>
                </a:cxn>
                <a:cxn ang="0">
                  <a:pos x="11" y="27"/>
                </a:cxn>
                <a:cxn ang="0">
                  <a:pos x="11" y="27"/>
                </a:cxn>
                <a:cxn ang="0">
                  <a:pos x="18" y="23"/>
                </a:cxn>
                <a:cxn ang="0">
                  <a:pos x="22" y="23"/>
                </a:cxn>
                <a:cxn ang="0">
                  <a:pos x="26" y="17"/>
                </a:cxn>
                <a:cxn ang="0">
                  <a:pos x="26" y="13"/>
                </a:cxn>
                <a:cxn ang="0">
                  <a:pos x="26" y="13"/>
                </a:cxn>
                <a:cxn ang="0">
                  <a:pos x="26" y="10"/>
                </a:cxn>
                <a:cxn ang="0">
                  <a:pos x="22" y="4"/>
                </a:cxn>
                <a:cxn ang="0">
                  <a:pos x="18" y="4"/>
                </a:cxn>
                <a:cxn ang="0">
                  <a:pos x="11" y="0"/>
                </a:cxn>
                <a:cxn ang="0">
                  <a:pos x="11" y="0"/>
                </a:cxn>
                <a:cxn ang="0">
                  <a:pos x="4" y="4"/>
                </a:cxn>
                <a:cxn ang="0">
                  <a:pos x="0" y="10"/>
                </a:cxn>
                <a:cxn ang="0">
                  <a:pos x="0" y="13"/>
                </a:cxn>
                <a:cxn ang="0">
                  <a:pos x="0" y="13"/>
                </a:cxn>
              </a:cxnLst>
              <a:rect l="0" t="0" r="r" b="b"/>
              <a:pathLst>
                <a:path w="26" h="27">
                  <a:moveTo>
                    <a:pt x="0" y="13"/>
                  </a:moveTo>
                  <a:lnTo>
                    <a:pt x="0" y="13"/>
                  </a:lnTo>
                  <a:lnTo>
                    <a:pt x="0" y="17"/>
                  </a:lnTo>
                  <a:lnTo>
                    <a:pt x="4" y="23"/>
                  </a:lnTo>
                  <a:lnTo>
                    <a:pt x="11" y="27"/>
                  </a:lnTo>
                  <a:lnTo>
                    <a:pt x="11" y="27"/>
                  </a:lnTo>
                  <a:lnTo>
                    <a:pt x="18" y="23"/>
                  </a:lnTo>
                  <a:lnTo>
                    <a:pt x="22" y="23"/>
                  </a:lnTo>
                  <a:lnTo>
                    <a:pt x="26" y="17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6" y="10"/>
                  </a:lnTo>
                  <a:lnTo>
                    <a:pt x="22" y="4"/>
                  </a:lnTo>
                  <a:lnTo>
                    <a:pt x="18" y="4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4" y="4"/>
                  </a:lnTo>
                  <a:lnTo>
                    <a:pt x="0" y="10"/>
                  </a:lnTo>
                  <a:lnTo>
                    <a:pt x="0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75" name="Freeform 51"/>
            <p:cNvSpPr>
              <a:spLocks/>
            </p:cNvSpPr>
            <p:nvPr/>
          </p:nvSpPr>
          <p:spPr bwMode="auto">
            <a:xfrm>
              <a:off x="2018" y="3330"/>
              <a:ext cx="78" cy="53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0" y="49"/>
                </a:cxn>
                <a:cxn ang="0">
                  <a:pos x="45" y="49"/>
                </a:cxn>
                <a:cxn ang="0">
                  <a:pos x="60" y="36"/>
                </a:cxn>
                <a:cxn ang="0">
                  <a:pos x="60" y="53"/>
                </a:cxn>
                <a:cxn ang="0">
                  <a:pos x="75" y="53"/>
                </a:cxn>
                <a:cxn ang="0">
                  <a:pos x="78" y="0"/>
                </a:cxn>
                <a:cxn ang="0">
                  <a:pos x="67" y="0"/>
                </a:cxn>
                <a:cxn ang="0">
                  <a:pos x="60" y="13"/>
                </a:cxn>
                <a:cxn ang="0">
                  <a:pos x="34" y="33"/>
                </a:cxn>
                <a:cxn ang="0">
                  <a:pos x="0" y="36"/>
                </a:cxn>
              </a:cxnLst>
              <a:rect l="0" t="0" r="r" b="b"/>
              <a:pathLst>
                <a:path w="78" h="53">
                  <a:moveTo>
                    <a:pt x="0" y="36"/>
                  </a:moveTo>
                  <a:lnTo>
                    <a:pt x="0" y="49"/>
                  </a:lnTo>
                  <a:lnTo>
                    <a:pt x="45" y="49"/>
                  </a:lnTo>
                  <a:lnTo>
                    <a:pt x="60" y="36"/>
                  </a:lnTo>
                  <a:lnTo>
                    <a:pt x="60" y="53"/>
                  </a:lnTo>
                  <a:lnTo>
                    <a:pt x="75" y="53"/>
                  </a:lnTo>
                  <a:lnTo>
                    <a:pt x="78" y="0"/>
                  </a:lnTo>
                  <a:lnTo>
                    <a:pt x="67" y="0"/>
                  </a:lnTo>
                  <a:lnTo>
                    <a:pt x="60" y="13"/>
                  </a:lnTo>
                  <a:lnTo>
                    <a:pt x="34" y="33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76" name="Freeform 52"/>
            <p:cNvSpPr>
              <a:spLocks/>
            </p:cNvSpPr>
            <p:nvPr/>
          </p:nvSpPr>
          <p:spPr bwMode="auto">
            <a:xfrm>
              <a:off x="2230" y="3333"/>
              <a:ext cx="79" cy="60"/>
            </a:xfrm>
            <a:custGeom>
              <a:avLst/>
              <a:gdLst/>
              <a:ahLst/>
              <a:cxnLst>
                <a:cxn ang="0">
                  <a:pos x="0" y="46"/>
                </a:cxn>
                <a:cxn ang="0">
                  <a:pos x="0" y="60"/>
                </a:cxn>
                <a:cxn ang="0">
                  <a:pos x="49" y="56"/>
                </a:cxn>
                <a:cxn ang="0">
                  <a:pos x="60" y="40"/>
                </a:cxn>
                <a:cxn ang="0">
                  <a:pos x="64" y="56"/>
                </a:cxn>
                <a:cxn ang="0">
                  <a:pos x="79" y="53"/>
                </a:cxn>
                <a:cxn ang="0">
                  <a:pos x="71" y="0"/>
                </a:cxn>
                <a:cxn ang="0">
                  <a:pos x="60" y="3"/>
                </a:cxn>
                <a:cxn ang="0">
                  <a:pos x="56" y="20"/>
                </a:cxn>
                <a:cxn ang="0">
                  <a:pos x="34" y="40"/>
                </a:cxn>
                <a:cxn ang="0">
                  <a:pos x="0" y="46"/>
                </a:cxn>
              </a:cxnLst>
              <a:rect l="0" t="0" r="r" b="b"/>
              <a:pathLst>
                <a:path w="79" h="60">
                  <a:moveTo>
                    <a:pt x="0" y="46"/>
                  </a:moveTo>
                  <a:lnTo>
                    <a:pt x="0" y="60"/>
                  </a:lnTo>
                  <a:lnTo>
                    <a:pt x="49" y="56"/>
                  </a:lnTo>
                  <a:lnTo>
                    <a:pt x="60" y="40"/>
                  </a:lnTo>
                  <a:lnTo>
                    <a:pt x="64" y="56"/>
                  </a:lnTo>
                  <a:lnTo>
                    <a:pt x="79" y="53"/>
                  </a:lnTo>
                  <a:lnTo>
                    <a:pt x="71" y="0"/>
                  </a:lnTo>
                  <a:lnTo>
                    <a:pt x="60" y="3"/>
                  </a:lnTo>
                  <a:lnTo>
                    <a:pt x="56" y="20"/>
                  </a:lnTo>
                  <a:lnTo>
                    <a:pt x="34" y="40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81" name="Freeform 57"/>
            <p:cNvSpPr>
              <a:spLocks/>
            </p:cNvSpPr>
            <p:nvPr/>
          </p:nvSpPr>
          <p:spPr bwMode="auto">
            <a:xfrm>
              <a:off x="1597" y="1591"/>
              <a:ext cx="838" cy="599"/>
            </a:xfrm>
            <a:custGeom>
              <a:avLst/>
              <a:gdLst/>
              <a:ahLst/>
              <a:cxnLst>
                <a:cxn ang="0">
                  <a:pos x="805" y="421"/>
                </a:cxn>
                <a:cxn ang="0">
                  <a:pos x="775" y="447"/>
                </a:cxn>
                <a:cxn ang="0">
                  <a:pos x="723" y="480"/>
                </a:cxn>
                <a:cxn ang="0">
                  <a:pos x="671" y="450"/>
                </a:cxn>
                <a:cxn ang="0">
                  <a:pos x="645" y="384"/>
                </a:cxn>
                <a:cxn ang="0">
                  <a:pos x="656" y="328"/>
                </a:cxn>
                <a:cxn ang="0">
                  <a:pos x="700" y="288"/>
                </a:cxn>
                <a:cxn ang="0">
                  <a:pos x="749" y="298"/>
                </a:cxn>
                <a:cxn ang="0">
                  <a:pos x="786" y="335"/>
                </a:cxn>
                <a:cxn ang="0">
                  <a:pos x="823" y="321"/>
                </a:cxn>
                <a:cxn ang="0">
                  <a:pos x="834" y="209"/>
                </a:cxn>
                <a:cxn ang="0">
                  <a:pos x="827" y="179"/>
                </a:cxn>
                <a:cxn ang="0">
                  <a:pos x="786" y="176"/>
                </a:cxn>
                <a:cxn ang="0">
                  <a:pos x="671" y="212"/>
                </a:cxn>
                <a:cxn ang="0">
                  <a:pos x="596" y="202"/>
                </a:cxn>
                <a:cxn ang="0">
                  <a:pos x="559" y="179"/>
                </a:cxn>
                <a:cxn ang="0">
                  <a:pos x="566" y="149"/>
                </a:cxn>
                <a:cxn ang="0">
                  <a:pos x="630" y="103"/>
                </a:cxn>
                <a:cxn ang="0">
                  <a:pos x="630" y="66"/>
                </a:cxn>
                <a:cxn ang="0">
                  <a:pos x="574" y="17"/>
                </a:cxn>
                <a:cxn ang="0">
                  <a:pos x="496" y="0"/>
                </a:cxn>
                <a:cxn ang="0">
                  <a:pos x="395" y="23"/>
                </a:cxn>
                <a:cxn ang="0">
                  <a:pos x="354" y="80"/>
                </a:cxn>
                <a:cxn ang="0">
                  <a:pos x="365" y="109"/>
                </a:cxn>
                <a:cxn ang="0">
                  <a:pos x="429" y="149"/>
                </a:cxn>
                <a:cxn ang="0">
                  <a:pos x="417" y="199"/>
                </a:cxn>
                <a:cxn ang="0">
                  <a:pos x="395" y="209"/>
                </a:cxn>
                <a:cxn ang="0">
                  <a:pos x="306" y="209"/>
                </a:cxn>
                <a:cxn ang="0">
                  <a:pos x="157" y="162"/>
                </a:cxn>
                <a:cxn ang="0">
                  <a:pos x="153" y="328"/>
                </a:cxn>
                <a:cxn ang="0">
                  <a:pos x="112" y="325"/>
                </a:cxn>
                <a:cxn ang="0">
                  <a:pos x="64" y="291"/>
                </a:cxn>
                <a:cxn ang="0">
                  <a:pos x="27" y="305"/>
                </a:cxn>
                <a:cxn ang="0">
                  <a:pos x="0" y="361"/>
                </a:cxn>
                <a:cxn ang="0">
                  <a:pos x="4" y="411"/>
                </a:cxn>
                <a:cxn ang="0">
                  <a:pos x="38" y="457"/>
                </a:cxn>
                <a:cxn ang="0">
                  <a:pos x="75" y="464"/>
                </a:cxn>
                <a:cxn ang="0">
                  <a:pos x="108" y="434"/>
                </a:cxn>
                <a:cxn ang="0">
                  <a:pos x="149" y="427"/>
                </a:cxn>
                <a:cxn ang="0">
                  <a:pos x="157" y="546"/>
                </a:cxn>
                <a:cxn ang="0">
                  <a:pos x="172" y="576"/>
                </a:cxn>
                <a:cxn ang="0">
                  <a:pos x="362" y="573"/>
                </a:cxn>
                <a:cxn ang="0">
                  <a:pos x="421" y="580"/>
                </a:cxn>
                <a:cxn ang="0">
                  <a:pos x="425" y="550"/>
                </a:cxn>
                <a:cxn ang="0">
                  <a:pos x="365" y="513"/>
                </a:cxn>
                <a:cxn ang="0">
                  <a:pos x="362" y="487"/>
                </a:cxn>
                <a:cxn ang="0">
                  <a:pos x="417" y="454"/>
                </a:cxn>
                <a:cxn ang="0">
                  <a:pos x="488" y="444"/>
                </a:cxn>
                <a:cxn ang="0">
                  <a:pos x="578" y="464"/>
                </a:cxn>
                <a:cxn ang="0">
                  <a:pos x="615" y="503"/>
                </a:cxn>
                <a:cxn ang="0">
                  <a:pos x="585" y="540"/>
                </a:cxn>
                <a:cxn ang="0">
                  <a:pos x="555" y="570"/>
                </a:cxn>
                <a:cxn ang="0">
                  <a:pos x="615" y="580"/>
                </a:cxn>
                <a:cxn ang="0">
                  <a:pos x="797" y="599"/>
                </a:cxn>
                <a:cxn ang="0">
                  <a:pos x="827" y="434"/>
                </a:cxn>
              </a:cxnLst>
              <a:rect l="0" t="0" r="r" b="b"/>
              <a:pathLst>
                <a:path w="838" h="599">
                  <a:moveTo>
                    <a:pt x="827" y="434"/>
                  </a:moveTo>
                  <a:lnTo>
                    <a:pt x="827" y="434"/>
                  </a:lnTo>
                  <a:lnTo>
                    <a:pt x="816" y="424"/>
                  </a:lnTo>
                  <a:lnTo>
                    <a:pt x="805" y="421"/>
                  </a:lnTo>
                  <a:lnTo>
                    <a:pt x="794" y="421"/>
                  </a:lnTo>
                  <a:lnTo>
                    <a:pt x="782" y="427"/>
                  </a:lnTo>
                  <a:lnTo>
                    <a:pt x="782" y="427"/>
                  </a:lnTo>
                  <a:lnTo>
                    <a:pt x="775" y="447"/>
                  </a:lnTo>
                  <a:lnTo>
                    <a:pt x="760" y="464"/>
                  </a:lnTo>
                  <a:lnTo>
                    <a:pt x="741" y="477"/>
                  </a:lnTo>
                  <a:lnTo>
                    <a:pt x="723" y="480"/>
                  </a:lnTo>
                  <a:lnTo>
                    <a:pt x="723" y="480"/>
                  </a:lnTo>
                  <a:lnTo>
                    <a:pt x="708" y="477"/>
                  </a:lnTo>
                  <a:lnTo>
                    <a:pt x="693" y="474"/>
                  </a:lnTo>
                  <a:lnTo>
                    <a:pt x="682" y="464"/>
                  </a:lnTo>
                  <a:lnTo>
                    <a:pt x="671" y="450"/>
                  </a:lnTo>
                  <a:lnTo>
                    <a:pt x="659" y="437"/>
                  </a:lnTo>
                  <a:lnTo>
                    <a:pt x="652" y="421"/>
                  </a:lnTo>
                  <a:lnTo>
                    <a:pt x="648" y="404"/>
                  </a:lnTo>
                  <a:lnTo>
                    <a:pt x="645" y="384"/>
                  </a:lnTo>
                  <a:lnTo>
                    <a:pt x="645" y="384"/>
                  </a:lnTo>
                  <a:lnTo>
                    <a:pt x="645" y="364"/>
                  </a:lnTo>
                  <a:lnTo>
                    <a:pt x="648" y="344"/>
                  </a:lnTo>
                  <a:lnTo>
                    <a:pt x="656" y="328"/>
                  </a:lnTo>
                  <a:lnTo>
                    <a:pt x="663" y="315"/>
                  </a:lnTo>
                  <a:lnTo>
                    <a:pt x="674" y="305"/>
                  </a:lnTo>
                  <a:lnTo>
                    <a:pt x="686" y="295"/>
                  </a:lnTo>
                  <a:lnTo>
                    <a:pt x="700" y="288"/>
                  </a:lnTo>
                  <a:lnTo>
                    <a:pt x="715" y="285"/>
                  </a:lnTo>
                  <a:lnTo>
                    <a:pt x="715" y="285"/>
                  </a:lnTo>
                  <a:lnTo>
                    <a:pt x="734" y="288"/>
                  </a:lnTo>
                  <a:lnTo>
                    <a:pt x="749" y="298"/>
                  </a:lnTo>
                  <a:lnTo>
                    <a:pt x="764" y="315"/>
                  </a:lnTo>
                  <a:lnTo>
                    <a:pt x="779" y="331"/>
                  </a:lnTo>
                  <a:lnTo>
                    <a:pt x="779" y="331"/>
                  </a:lnTo>
                  <a:lnTo>
                    <a:pt x="786" y="335"/>
                  </a:lnTo>
                  <a:lnTo>
                    <a:pt x="797" y="338"/>
                  </a:lnTo>
                  <a:lnTo>
                    <a:pt x="808" y="335"/>
                  </a:lnTo>
                  <a:lnTo>
                    <a:pt x="820" y="328"/>
                  </a:lnTo>
                  <a:lnTo>
                    <a:pt x="823" y="321"/>
                  </a:lnTo>
                  <a:lnTo>
                    <a:pt x="823" y="321"/>
                  </a:lnTo>
                  <a:lnTo>
                    <a:pt x="827" y="252"/>
                  </a:lnTo>
                  <a:lnTo>
                    <a:pt x="831" y="229"/>
                  </a:lnTo>
                  <a:lnTo>
                    <a:pt x="834" y="209"/>
                  </a:lnTo>
                  <a:lnTo>
                    <a:pt x="834" y="209"/>
                  </a:lnTo>
                  <a:lnTo>
                    <a:pt x="838" y="192"/>
                  </a:lnTo>
                  <a:lnTo>
                    <a:pt x="834" y="182"/>
                  </a:lnTo>
                  <a:lnTo>
                    <a:pt x="827" y="179"/>
                  </a:lnTo>
                  <a:lnTo>
                    <a:pt x="816" y="176"/>
                  </a:lnTo>
                  <a:lnTo>
                    <a:pt x="797" y="176"/>
                  </a:lnTo>
                  <a:lnTo>
                    <a:pt x="786" y="176"/>
                  </a:lnTo>
                  <a:lnTo>
                    <a:pt x="786" y="176"/>
                  </a:lnTo>
                  <a:lnTo>
                    <a:pt x="764" y="189"/>
                  </a:lnTo>
                  <a:lnTo>
                    <a:pt x="738" y="199"/>
                  </a:lnTo>
                  <a:lnTo>
                    <a:pt x="708" y="205"/>
                  </a:lnTo>
                  <a:lnTo>
                    <a:pt x="671" y="212"/>
                  </a:lnTo>
                  <a:lnTo>
                    <a:pt x="652" y="212"/>
                  </a:lnTo>
                  <a:lnTo>
                    <a:pt x="633" y="212"/>
                  </a:lnTo>
                  <a:lnTo>
                    <a:pt x="615" y="209"/>
                  </a:lnTo>
                  <a:lnTo>
                    <a:pt x="596" y="202"/>
                  </a:lnTo>
                  <a:lnTo>
                    <a:pt x="578" y="195"/>
                  </a:lnTo>
                  <a:lnTo>
                    <a:pt x="563" y="182"/>
                  </a:lnTo>
                  <a:lnTo>
                    <a:pt x="563" y="182"/>
                  </a:lnTo>
                  <a:lnTo>
                    <a:pt x="559" y="179"/>
                  </a:lnTo>
                  <a:lnTo>
                    <a:pt x="559" y="179"/>
                  </a:lnTo>
                  <a:lnTo>
                    <a:pt x="559" y="166"/>
                  </a:lnTo>
                  <a:lnTo>
                    <a:pt x="559" y="159"/>
                  </a:lnTo>
                  <a:lnTo>
                    <a:pt x="566" y="149"/>
                  </a:lnTo>
                  <a:lnTo>
                    <a:pt x="566" y="149"/>
                  </a:lnTo>
                  <a:lnTo>
                    <a:pt x="592" y="136"/>
                  </a:lnTo>
                  <a:lnTo>
                    <a:pt x="615" y="119"/>
                  </a:lnTo>
                  <a:lnTo>
                    <a:pt x="630" y="103"/>
                  </a:lnTo>
                  <a:lnTo>
                    <a:pt x="633" y="93"/>
                  </a:lnTo>
                  <a:lnTo>
                    <a:pt x="633" y="83"/>
                  </a:lnTo>
                  <a:lnTo>
                    <a:pt x="633" y="83"/>
                  </a:lnTo>
                  <a:lnTo>
                    <a:pt x="630" y="66"/>
                  </a:lnTo>
                  <a:lnTo>
                    <a:pt x="622" y="50"/>
                  </a:lnTo>
                  <a:lnTo>
                    <a:pt x="611" y="36"/>
                  </a:lnTo>
                  <a:lnTo>
                    <a:pt x="592" y="27"/>
                  </a:lnTo>
                  <a:lnTo>
                    <a:pt x="574" y="17"/>
                  </a:lnTo>
                  <a:lnTo>
                    <a:pt x="548" y="7"/>
                  </a:lnTo>
                  <a:lnTo>
                    <a:pt x="522" y="3"/>
                  </a:lnTo>
                  <a:lnTo>
                    <a:pt x="496" y="0"/>
                  </a:lnTo>
                  <a:lnTo>
                    <a:pt x="496" y="0"/>
                  </a:lnTo>
                  <a:lnTo>
                    <a:pt x="466" y="3"/>
                  </a:lnTo>
                  <a:lnTo>
                    <a:pt x="440" y="7"/>
                  </a:lnTo>
                  <a:lnTo>
                    <a:pt x="417" y="13"/>
                  </a:lnTo>
                  <a:lnTo>
                    <a:pt x="395" y="23"/>
                  </a:lnTo>
                  <a:lnTo>
                    <a:pt x="380" y="33"/>
                  </a:lnTo>
                  <a:lnTo>
                    <a:pt x="365" y="46"/>
                  </a:lnTo>
                  <a:lnTo>
                    <a:pt x="358" y="63"/>
                  </a:lnTo>
                  <a:lnTo>
                    <a:pt x="354" y="80"/>
                  </a:lnTo>
                  <a:lnTo>
                    <a:pt x="354" y="80"/>
                  </a:lnTo>
                  <a:lnTo>
                    <a:pt x="354" y="89"/>
                  </a:lnTo>
                  <a:lnTo>
                    <a:pt x="358" y="99"/>
                  </a:lnTo>
                  <a:lnTo>
                    <a:pt x="365" y="109"/>
                  </a:lnTo>
                  <a:lnTo>
                    <a:pt x="377" y="119"/>
                  </a:lnTo>
                  <a:lnTo>
                    <a:pt x="399" y="136"/>
                  </a:lnTo>
                  <a:lnTo>
                    <a:pt x="429" y="149"/>
                  </a:lnTo>
                  <a:lnTo>
                    <a:pt x="429" y="149"/>
                  </a:lnTo>
                  <a:lnTo>
                    <a:pt x="436" y="159"/>
                  </a:lnTo>
                  <a:lnTo>
                    <a:pt x="436" y="172"/>
                  </a:lnTo>
                  <a:lnTo>
                    <a:pt x="432" y="185"/>
                  </a:lnTo>
                  <a:lnTo>
                    <a:pt x="417" y="199"/>
                  </a:lnTo>
                  <a:lnTo>
                    <a:pt x="417" y="202"/>
                  </a:lnTo>
                  <a:lnTo>
                    <a:pt x="417" y="202"/>
                  </a:lnTo>
                  <a:lnTo>
                    <a:pt x="410" y="205"/>
                  </a:lnTo>
                  <a:lnTo>
                    <a:pt x="395" y="209"/>
                  </a:lnTo>
                  <a:lnTo>
                    <a:pt x="380" y="212"/>
                  </a:lnTo>
                  <a:lnTo>
                    <a:pt x="358" y="212"/>
                  </a:lnTo>
                  <a:lnTo>
                    <a:pt x="336" y="212"/>
                  </a:lnTo>
                  <a:lnTo>
                    <a:pt x="306" y="209"/>
                  </a:lnTo>
                  <a:lnTo>
                    <a:pt x="272" y="199"/>
                  </a:lnTo>
                  <a:lnTo>
                    <a:pt x="231" y="189"/>
                  </a:lnTo>
                  <a:lnTo>
                    <a:pt x="157" y="162"/>
                  </a:lnTo>
                  <a:lnTo>
                    <a:pt x="157" y="162"/>
                  </a:lnTo>
                  <a:lnTo>
                    <a:pt x="157" y="215"/>
                  </a:lnTo>
                  <a:lnTo>
                    <a:pt x="161" y="321"/>
                  </a:lnTo>
                  <a:lnTo>
                    <a:pt x="161" y="321"/>
                  </a:lnTo>
                  <a:lnTo>
                    <a:pt x="153" y="328"/>
                  </a:lnTo>
                  <a:lnTo>
                    <a:pt x="142" y="331"/>
                  </a:lnTo>
                  <a:lnTo>
                    <a:pt x="127" y="331"/>
                  </a:lnTo>
                  <a:lnTo>
                    <a:pt x="112" y="325"/>
                  </a:lnTo>
                  <a:lnTo>
                    <a:pt x="112" y="325"/>
                  </a:lnTo>
                  <a:lnTo>
                    <a:pt x="101" y="311"/>
                  </a:lnTo>
                  <a:lnTo>
                    <a:pt x="90" y="301"/>
                  </a:lnTo>
                  <a:lnTo>
                    <a:pt x="79" y="295"/>
                  </a:lnTo>
                  <a:lnTo>
                    <a:pt x="64" y="291"/>
                  </a:lnTo>
                  <a:lnTo>
                    <a:pt x="64" y="291"/>
                  </a:lnTo>
                  <a:lnTo>
                    <a:pt x="53" y="291"/>
                  </a:lnTo>
                  <a:lnTo>
                    <a:pt x="38" y="298"/>
                  </a:lnTo>
                  <a:lnTo>
                    <a:pt x="27" y="305"/>
                  </a:lnTo>
                  <a:lnTo>
                    <a:pt x="19" y="318"/>
                  </a:lnTo>
                  <a:lnTo>
                    <a:pt x="12" y="328"/>
                  </a:lnTo>
                  <a:lnTo>
                    <a:pt x="4" y="344"/>
                  </a:lnTo>
                  <a:lnTo>
                    <a:pt x="0" y="361"/>
                  </a:lnTo>
                  <a:lnTo>
                    <a:pt x="0" y="378"/>
                  </a:lnTo>
                  <a:lnTo>
                    <a:pt x="0" y="378"/>
                  </a:lnTo>
                  <a:lnTo>
                    <a:pt x="0" y="394"/>
                  </a:lnTo>
                  <a:lnTo>
                    <a:pt x="4" y="411"/>
                  </a:lnTo>
                  <a:lnTo>
                    <a:pt x="8" y="427"/>
                  </a:lnTo>
                  <a:lnTo>
                    <a:pt x="15" y="440"/>
                  </a:lnTo>
                  <a:lnTo>
                    <a:pt x="27" y="450"/>
                  </a:lnTo>
                  <a:lnTo>
                    <a:pt x="38" y="457"/>
                  </a:lnTo>
                  <a:lnTo>
                    <a:pt x="49" y="464"/>
                  </a:lnTo>
                  <a:lnTo>
                    <a:pt x="60" y="467"/>
                  </a:lnTo>
                  <a:lnTo>
                    <a:pt x="60" y="467"/>
                  </a:lnTo>
                  <a:lnTo>
                    <a:pt x="75" y="464"/>
                  </a:lnTo>
                  <a:lnTo>
                    <a:pt x="86" y="457"/>
                  </a:lnTo>
                  <a:lnTo>
                    <a:pt x="101" y="447"/>
                  </a:lnTo>
                  <a:lnTo>
                    <a:pt x="108" y="434"/>
                  </a:lnTo>
                  <a:lnTo>
                    <a:pt x="108" y="434"/>
                  </a:lnTo>
                  <a:lnTo>
                    <a:pt x="116" y="427"/>
                  </a:lnTo>
                  <a:lnTo>
                    <a:pt x="127" y="424"/>
                  </a:lnTo>
                  <a:lnTo>
                    <a:pt x="142" y="424"/>
                  </a:lnTo>
                  <a:lnTo>
                    <a:pt x="149" y="427"/>
                  </a:lnTo>
                  <a:lnTo>
                    <a:pt x="161" y="434"/>
                  </a:lnTo>
                  <a:lnTo>
                    <a:pt x="161" y="434"/>
                  </a:lnTo>
                  <a:lnTo>
                    <a:pt x="157" y="507"/>
                  </a:lnTo>
                  <a:lnTo>
                    <a:pt x="157" y="546"/>
                  </a:lnTo>
                  <a:lnTo>
                    <a:pt x="153" y="566"/>
                  </a:lnTo>
                  <a:lnTo>
                    <a:pt x="149" y="580"/>
                  </a:lnTo>
                  <a:lnTo>
                    <a:pt x="149" y="580"/>
                  </a:lnTo>
                  <a:lnTo>
                    <a:pt x="172" y="576"/>
                  </a:lnTo>
                  <a:lnTo>
                    <a:pt x="231" y="570"/>
                  </a:lnTo>
                  <a:lnTo>
                    <a:pt x="272" y="570"/>
                  </a:lnTo>
                  <a:lnTo>
                    <a:pt x="317" y="570"/>
                  </a:lnTo>
                  <a:lnTo>
                    <a:pt x="362" y="573"/>
                  </a:lnTo>
                  <a:lnTo>
                    <a:pt x="406" y="580"/>
                  </a:lnTo>
                  <a:lnTo>
                    <a:pt x="406" y="580"/>
                  </a:lnTo>
                  <a:lnTo>
                    <a:pt x="421" y="580"/>
                  </a:lnTo>
                  <a:lnTo>
                    <a:pt x="421" y="580"/>
                  </a:lnTo>
                  <a:lnTo>
                    <a:pt x="429" y="570"/>
                  </a:lnTo>
                  <a:lnTo>
                    <a:pt x="432" y="563"/>
                  </a:lnTo>
                  <a:lnTo>
                    <a:pt x="429" y="556"/>
                  </a:lnTo>
                  <a:lnTo>
                    <a:pt x="425" y="550"/>
                  </a:lnTo>
                  <a:lnTo>
                    <a:pt x="425" y="550"/>
                  </a:lnTo>
                  <a:lnTo>
                    <a:pt x="399" y="540"/>
                  </a:lnTo>
                  <a:lnTo>
                    <a:pt x="377" y="527"/>
                  </a:lnTo>
                  <a:lnTo>
                    <a:pt x="365" y="513"/>
                  </a:lnTo>
                  <a:lnTo>
                    <a:pt x="362" y="507"/>
                  </a:lnTo>
                  <a:lnTo>
                    <a:pt x="362" y="500"/>
                  </a:lnTo>
                  <a:lnTo>
                    <a:pt x="362" y="500"/>
                  </a:lnTo>
                  <a:lnTo>
                    <a:pt x="362" y="487"/>
                  </a:lnTo>
                  <a:lnTo>
                    <a:pt x="369" y="477"/>
                  </a:lnTo>
                  <a:lnTo>
                    <a:pt x="384" y="467"/>
                  </a:lnTo>
                  <a:lnTo>
                    <a:pt x="399" y="460"/>
                  </a:lnTo>
                  <a:lnTo>
                    <a:pt x="417" y="454"/>
                  </a:lnTo>
                  <a:lnTo>
                    <a:pt x="440" y="447"/>
                  </a:lnTo>
                  <a:lnTo>
                    <a:pt x="462" y="447"/>
                  </a:lnTo>
                  <a:lnTo>
                    <a:pt x="488" y="444"/>
                  </a:lnTo>
                  <a:lnTo>
                    <a:pt x="488" y="444"/>
                  </a:lnTo>
                  <a:lnTo>
                    <a:pt x="514" y="447"/>
                  </a:lnTo>
                  <a:lnTo>
                    <a:pt x="540" y="450"/>
                  </a:lnTo>
                  <a:lnTo>
                    <a:pt x="559" y="454"/>
                  </a:lnTo>
                  <a:lnTo>
                    <a:pt x="578" y="464"/>
                  </a:lnTo>
                  <a:lnTo>
                    <a:pt x="596" y="470"/>
                  </a:lnTo>
                  <a:lnTo>
                    <a:pt x="607" y="480"/>
                  </a:lnTo>
                  <a:lnTo>
                    <a:pt x="615" y="490"/>
                  </a:lnTo>
                  <a:lnTo>
                    <a:pt x="615" y="503"/>
                  </a:lnTo>
                  <a:lnTo>
                    <a:pt x="615" y="503"/>
                  </a:lnTo>
                  <a:lnTo>
                    <a:pt x="611" y="517"/>
                  </a:lnTo>
                  <a:lnTo>
                    <a:pt x="600" y="527"/>
                  </a:lnTo>
                  <a:lnTo>
                    <a:pt x="585" y="540"/>
                  </a:lnTo>
                  <a:lnTo>
                    <a:pt x="563" y="546"/>
                  </a:lnTo>
                  <a:lnTo>
                    <a:pt x="563" y="546"/>
                  </a:lnTo>
                  <a:lnTo>
                    <a:pt x="552" y="560"/>
                  </a:lnTo>
                  <a:lnTo>
                    <a:pt x="555" y="570"/>
                  </a:lnTo>
                  <a:lnTo>
                    <a:pt x="559" y="576"/>
                  </a:lnTo>
                  <a:lnTo>
                    <a:pt x="566" y="583"/>
                  </a:lnTo>
                  <a:lnTo>
                    <a:pt x="566" y="583"/>
                  </a:lnTo>
                  <a:lnTo>
                    <a:pt x="615" y="580"/>
                  </a:lnTo>
                  <a:lnTo>
                    <a:pt x="674" y="583"/>
                  </a:lnTo>
                  <a:lnTo>
                    <a:pt x="741" y="586"/>
                  </a:lnTo>
                  <a:lnTo>
                    <a:pt x="771" y="593"/>
                  </a:lnTo>
                  <a:lnTo>
                    <a:pt x="797" y="599"/>
                  </a:lnTo>
                  <a:lnTo>
                    <a:pt x="838" y="566"/>
                  </a:lnTo>
                  <a:lnTo>
                    <a:pt x="838" y="566"/>
                  </a:lnTo>
                  <a:lnTo>
                    <a:pt x="827" y="434"/>
                  </a:lnTo>
                  <a:lnTo>
                    <a:pt x="827" y="43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82" name="Freeform 58"/>
            <p:cNvSpPr>
              <a:spLocks/>
            </p:cNvSpPr>
            <p:nvPr/>
          </p:nvSpPr>
          <p:spPr bwMode="auto">
            <a:xfrm>
              <a:off x="1583" y="1574"/>
              <a:ext cx="875" cy="636"/>
            </a:xfrm>
            <a:custGeom>
              <a:avLst/>
              <a:gdLst/>
              <a:ahLst/>
              <a:cxnLst>
                <a:cxn ang="0">
                  <a:pos x="353" y="120"/>
                </a:cxn>
                <a:cxn ang="0">
                  <a:pos x="398" y="166"/>
                </a:cxn>
                <a:cxn ang="0">
                  <a:pos x="431" y="186"/>
                </a:cxn>
                <a:cxn ang="0">
                  <a:pos x="413" y="209"/>
                </a:cxn>
                <a:cxn ang="0">
                  <a:pos x="312" y="206"/>
                </a:cxn>
                <a:cxn ang="0">
                  <a:pos x="145" y="153"/>
                </a:cxn>
                <a:cxn ang="0">
                  <a:pos x="156" y="335"/>
                </a:cxn>
                <a:cxn ang="0">
                  <a:pos x="137" y="332"/>
                </a:cxn>
                <a:cxn ang="0">
                  <a:pos x="78" y="295"/>
                </a:cxn>
                <a:cxn ang="0">
                  <a:pos x="44" y="305"/>
                </a:cxn>
                <a:cxn ang="0">
                  <a:pos x="7" y="348"/>
                </a:cxn>
                <a:cxn ang="0">
                  <a:pos x="0" y="414"/>
                </a:cxn>
                <a:cxn ang="0">
                  <a:pos x="29" y="481"/>
                </a:cxn>
                <a:cxn ang="0">
                  <a:pos x="74" y="497"/>
                </a:cxn>
                <a:cxn ang="0">
                  <a:pos x="134" y="461"/>
                </a:cxn>
                <a:cxn ang="0">
                  <a:pos x="149" y="454"/>
                </a:cxn>
                <a:cxn ang="0">
                  <a:pos x="152" y="563"/>
                </a:cxn>
                <a:cxn ang="0">
                  <a:pos x="167" y="613"/>
                </a:cxn>
                <a:cxn ang="0">
                  <a:pos x="327" y="603"/>
                </a:cxn>
                <a:cxn ang="0">
                  <a:pos x="439" y="613"/>
                </a:cxn>
                <a:cxn ang="0">
                  <a:pos x="465" y="590"/>
                </a:cxn>
                <a:cxn ang="0">
                  <a:pos x="458" y="560"/>
                </a:cxn>
                <a:cxn ang="0">
                  <a:pos x="443" y="550"/>
                </a:cxn>
                <a:cxn ang="0">
                  <a:pos x="394" y="517"/>
                </a:cxn>
                <a:cxn ang="0">
                  <a:pos x="409" y="497"/>
                </a:cxn>
                <a:cxn ang="0">
                  <a:pos x="502" y="477"/>
                </a:cxn>
                <a:cxn ang="0">
                  <a:pos x="580" y="494"/>
                </a:cxn>
                <a:cxn ang="0">
                  <a:pos x="610" y="520"/>
                </a:cxn>
                <a:cxn ang="0">
                  <a:pos x="588" y="540"/>
                </a:cxn>
                <a:cxn ang="0">
                  <a:pos x="562" y="554"/>
                </a:cxn>
                <a:cxn ang="0">
                  <a:pos x="547" y="587"/>
                </a:cxn>
                <a:cxn ang="0">
                  <a:pos x="577" y="616"/>
                </a:cxn>
                <a:cxn ang="0">
                  <a:pos x="685" y="616"/>
                </a:cxn>
                <a:cxn ang="0">
                  <a:pos x="815" y="636"/>
                </a:cxn>
                <a:cxn ang="0">
                  <a:pos x="863" y="448"/>
                </a:cxn>
                <a:cxn ang="0">
                  <a:pos x="841" y="428"/>
                </a:cxn>
                <a:cxn ang="0">
                  <a:pos x="781" y="434"/>
                </a:cxn>
                <a:cxn ang="0">
                  <a:pos x="763" y="467"/>
                </a:cxn>
                <a:cxn ang="0">
                  <a:pos x="726" y="477"/>
                </a:cxn>
                <a:cxn ang="0">
                  <a:pos x="685" y="431"/>
                </a:cxn>
                <a:cxn ang="0">
                  <a:pos x="681" y="378"/>
                </a:cxn>
                <a:cxn ang="0">
                  <a:pos x="703" y="332"/>
                </a:cxn>
                <a:cxn ang="0">
                  <a:pos x="741" y="322"/>
                </a:cxn>
                <a:cxn ang="0">
                  <a:pos x="778" y="361"/>
                </a:cxn>
                <a:cxn ang="0">
                  <a:pos x="808" y="371"/>
                </a:cxn>
                <a:cxn ang="0">
                  <a:pos x="845" y="358"/>
                </a:cxn>
                <a:cxn ang="0">
                  <a:pos x="856" y="338"/>
                </a:cxn>
                <a:cxn ang="0">
                  <a:pos x="871" y="216"/>
                </a:cxn>
                <a:cxn ang="0">
                  <a:pos x="860" y="186"/>
                </a:cxn>
                <a:cxn ang="0">
                  <a:pos x="808" y="176"/>
                </a:cxn>
                <a:cxn ang="0">
                  <a:pos x="793" y="179"/>
                </a:cxn>
                <a:cxn ang="0">
                  <a:pos x="685" y="212"/>
                </a:cxn>
                <a:cxn ang="0">
                  <a:pos x="606" y="199"/>
                </a:cxn>
                <a:cxn ang="0">
                  <a:pos x="592" y="186"/>
                </a:cxn>
                <a:cxn ang="0">
                  <a:pos x="647" y="143"/>
                </a:cxn>
                <a:cxn ang="0">
                  <a:pos x="666" y="100"/>
                </a:cxn>
                <a:cxn ang="0">
                  <a:pos x="640" y="44"/>
                </a:cxn>
                <a:cxn ang="0">
                  <a:pos x="539" y="4"/>
                </a:cxn>
                <a:cxn ang="0">
                  <a:pos x="446" y="7"/>
                </a:cxn>
                <a:cxn ang="0">
                  <a:pos x="361" y="57"/>
                </a:cxn>
              </a:cxnLst>
              <a:rect l="0" t="0" r="r" b="b"/>
              <a:pathLst>
                <a:path w="875" h="636">
                  <a:moveTo>
                    <a:pt x="350" y="97"/>
                  </a:moveTo>
                  <a:lnTo>
                    <a:pt x="350" y="97"/>
                  </a:lnTo>
                  <a:lnTo>
                    <a:pt x="350" y="110"/>
                  </a:lnTo>
                  <a:lnTo>
                    <a:pt x="353" y="120"/>
                  </a:lnTo>
                  <a:lnTo>
                    <a:pt x="361" y="133"/>
                  </a:lnTo>
                  <a:lnTo>
                    <a:pt x="372" y="146"/>
                  </a:lnTo>
                  <a:lnTo>
                    <a:pt x="383" y="156"/>
                  </a:lnTo>
                  <a:lnTo>
                    <a:pt x="398" y="166"/>
                  </a:lnTo>
                  <a:lnTo>
                    <a:pt x="431" y="179"/>
                  </a:lnTo>
                  <a:lnTo>
                    <a:pt x="431" y="179"/>
                  </a:lnTo>
                  <a:lnTo>
                    <a:pt x="431" y="186"/>
                  </a:lnTo>
                  <a:lnTo>
                    <a:pt x="431" y="186"/>
                  </a:lnTo>
                  <a:lnTo>
                    <a:pt x="428" y="193"/>
                  </a:lnTo>
                  <a:lnTo>
                    <a:pt x="417" y="202"/>
                  </a:lnTo>
                  <a:lnTo>
                    <a:pt x="417" y="202"/>
                  </a:lnTo>
                  <a:lnTo>
                    <a:pt x="413" y="209"/>
                  </a:lnTo>
                  <a:lnTo>
                    <a:pt x="413" y="209"/>
                  </a:lnTo>
                  <a:lnTo>
                    <a:pt x="391" y="212"/>
                  </a:lnTo>
                  <a:lnTo>
                    <a:pt x="361" y="212"/>
                  </a:lnTo>
                  <a:lnTo>
                    <a:pt x="312" y="206"/>
                  </a:lnTo>
                  <a:lnTo>
                    <a:pt x="253" y="189"/>
                  </a:lnTo>
                  <a:lnTo>
                    <a:pt x="253" y="189"/>
                  </a:lnTo>
                  <a:lnTo>
                    <a:pt x="178" y="163"/>
                  </a:lnTo>
                  <a:lnTo>
                    <a:pt x="145" y="153"/>
                  </a:lnTo>
                  <a:lnTo>
                    <a:pt x="152" y="183"/>
                  </a:lnTo>
                  <a:lnTo>
                    <a:pt x="152" y="183"/>
                  </a:lnTo>
                  <a:lnTo>
                    <a:pt x="152" y="232"/>
                  </a:lnTo>
                  <a:lnTo>
                    <a:pt x="156" y="335"/>
                  </a:lnTo>
                  <a:lnTo>
                    <a:pt x="156" y="335"/>
                  </a:lnTo>
                  <a:lnTo>
                    <a:pt x="149" y="335"/>
                  </a:lnTo>
                  <a:lnTo>
                    <a:pt x="137" y="332"/>
                  </a:lnTo>
                  <a:lnTo>
                    <a:pt x="137" y="332"/>
                  </a:lnTo>
                  <a:lnTo>
                    <a:pt x="126" y="315"/>
                  </a:lnTo>
                  <a:lnTo>
                    <a:pt x="111" y="305"/>
                  </a:lnTo>
                  <a:lnTo>
                    <a:pt x="96" y="299"/>
                  </a:lnTo>
                  <a:lnTo>
                    <a:pt x="78" y="295"/>
                  </a:lnTo>
                  <a:lnTo>
                    <a:pt x="78" y="295"/>
                  </a:lnTo>
                  <a:lnTo>
                    <a:pt x="67" y="295"/>
                  </a:lnTo>
                  <a:lnTo>
                    <a:pt x="55" y="299"/>
                  </a:lnTo>
                  <a:lnTo>
                    <a:pt x="44" y="305"/>
                  </a:lnTo>
                  <a:lnTo>
                    <a:pt x="33" y="312"/>
                  </a:lnTo>
                  <a:lnTo>
                    <a:pt x="33" y="312"/>
                  </a:lnTo>
                  <a:lnTo>
                    <a:pt x="18" y="328"/>
                  </a:lnTo>
                  <a:lnTo>
                    <a:pt x="7" y="348"/>
                  </a:lnTo>
                  <a:lnTo>
                    <a:pt x="0" y="371"/>
                  </a:lnTo>
                  <a:lnTo>
                    <a:pt x="0" y="395"/>
                  </a:lnTo>
                  <a:lnTo>
                    <a:pt x="0" y="395"/>
                  </a:lnTo>
                  <a:lnTo>
                    <a:pt x="0" y="414"/>
                  </a:lnTo>
                  <a:lnTo>
                    <a:pt x="3" y="434"/>
                  </a:lnTo>
                  <a:lnTo>
                    <a:pt x="11" y="451"/>
                  </a:lnTo>
                  <a:lnTo>
                    <a:pt x="18" y="467"/>
                  </a:lnTo>
                  <a:lnTo>
                    <a:pt x="29" y="481"/>
                  </a:lnTo>
                  <a:lnTo>
                    <a:pt x="44" y="487"/>
                  </a:lnTo>
                  <a:lnTo>
                    <a:pt x="59" y="494"/>
                  </a:lnTo>
                  <a:lnTo>
                    <a:pt x="74" y="497"/>
                  </a:lnTo>
                  <a:lnTo>
                    <a:pt x="74" y="497"/>
                  </a:lnTo>
                  <a:lnTo>
                    <a:pt x="93" y="494"/>
                  </a:lnTo>
                  <a:lnTo>
                    <a:pt x="108" y="487"/>
                  </a:lnTo>
                  <a:lnTo>
                    <a:pt x="122" y="477"/>
                  </a:lnTo>
                  <a:lnTo>
                    <a:pt x="134" y="461"/>
                  </a:lnTo>
                  <a:lnTo>
                    <a:pt x="134" y="461"/>
                  </a:lnTo>
                  <a:lnTo>
                    <a:pt x="141" y="457"/>
                  </a:lnTo>
                  <a:lnTo>
                    <a:pt x="149" y="454"/>
                  </a:lnTo>
                  <a:lnTo>
                    <a:pt x="149" y="454"/>
                  </a:lnTo>
                  <a:lnTo>
                    <a:pt x="156" y="457"/>
                  </a:lnTo>
                  <a:lnTo>
                    <a:pt x="156" y="457"/>
                  </a:lnTo>
                  <a:lnTo>
                    <a:pt x="152" y="527"/>
                  </a:lnTo>
                  <a:lnTo>
                    <a:pt x="152" y="563"/>
                  </a:lnTo>
                  <a:lnTo>
                    <a:pt x="145" y="593"/>
                  </a:lnTo>
                  <a:lnTo>
                    <a:pt x="130" y="623"/>
                  </a:lnTo>
                  <a:lnTo>
                    <a:pt x="167" y="613"/>
                  </a:lnTo>
                  <a:lnTo>
                    <a:pt x="167" y="613"/>
                  </a:lnTo>
                  <a:lnTo>
                    <a:pt x="189" y="610"/>
                  </a:lnTo>
                  <a:lnTo>
                    <a:pt x="249" y="603"/>
                  </a:lnTo>
                  <a:lnTo>
                    <a:pt x="286" y="603"/>
                  </a:lnTo>
                  <a:lnTo>
                    <a:pt x="327" y="603"/>
                  </a:lnTo>
                  <a:lnTo>
                    <a:pt x="372" y="607"/>
                  </a:lnTo>
                  <a:lnTo>
                    <a:pt x="413" y="613"/>
                  </a:lnTo>
                  <a:lnTo>
                    <a:pt x="417" y="616"/>
                  </a:lnTo>
                  <a:lnTo>
                    <a:pt x="439" y="613"/>
                  </a:lnTo>
                  <a:lnTo>
                    <a:pt x="443" y="610"/>
                  </a:lnTo>
                  <a:lnTo>
                    <a:pt x="443" y="610"/>
                  </a:lnTo>
                  <a:lnTo>
                    <a:pt x="461" y="597"/>
                  </a:lnTo>
                  <a:lnTo>
                    <a:pt x="465" y="590"/>
                  </a:lnTo>
                  <a:lnTo>
                    <a:pt x="465" y="583"/>
                  </a:lnTo>
                  <a:lnTo>
                    <a:pt x="465" y="583"/>
                  </a:lnTo>
                  <a:lnTo>
                    <a:pt x="465" y="570"/>
                  </a:lnTo>
                  <a:lnTo>
                    <a:pt x="458" y="560"/>
                  </a:lnTo>
                  <a:lnTo>
                    <a:pt x="450" y="554"/>
                  </a:lnTo>
                  <a:lnTo>
                    <a:pt x="446" y="550"/>
                  </a:lnTo>
                  <a:lnTo>
                    <a:pt x="443" y="550"/>
                  </a:lnTo>
                  <a:lnTo>
                    <a:pt x="443" y="550"/>
                  </a:lnTo>
                  <a:lnTo>
                    <a:pt x="420" y="544"/>
                  </a:lnTo>
                  <a:lnTo>
                    <a:pt x="405" y="534"/>
                  </a:lnTo>
                  <a:lnTo>
                    <a:pt x="394" y="524"/>
                  </a:lnTo>
                  <a:lnTo>
                    <a:pt x="394" y="517"/>
                  </a:lnTo>
                  <a:lnTo>
                    <a:pt x="394" y="517"/>
                  </a:lnTo>
                  <a:lnTo>
                    <a:pt x="394" y="510"/>
                  </a:lnTo>
                  <a:lnTo>
                    <a:pt x="402" y="504"/>
                  </a:lnTo>
                  <a:lnTo>
                    <a:pt x="409" y="497"/>
                  </a:lnTo>
                  <a:lnTo>
                    <a:pt x="424" y="491"/>
                  </a:lnTo>
                  <a:lnTo>
                    <a:pt x="458" y="481"/>
                  </a:lnTo>
                  <a:lnTo>
                    <a:pt x="480" y="481"/>
                  </a:lnTo>
                  <a:lnTo>
                    <a:pt x="502" y="477"/>
                  </a:lnTo>
                  <a:lnTo>
                    <a:pt x="502" y="477"/>
                  </a:lnTo>
                  <a:lnTo>
                    <a:pt x="528" y="481"/>
                  </a:lnTo>
                  <a:lnTo>
                    <a:pt x="547" y="484"/>
                  </a:lnTo>
                  <a:lnTo>
                    <a:pt x="580" y="494"/>
                  </a:lnTo>
                  <a:lnTo>
                    <a:pt x="595" y="501"/>
                  </a:lnTo>
                  <a:lnTo>
                    <a:pt x="603" y="507"/>
                  </a:lnTo>
                  <a:lnTo>
                    <a:pt x="610" y="514"/>
                  </a:lnTo>
                  <a:lnTo>
                    <a:pt x="610" y="520"/>
                  </a:lnTo>
                  <a:lnTo>
                    <a:pt x="610" y="520"/>
                  </a:lnTo>
                  <a:lnTo>
                    <a:pt x="606" y="527"/>
                  </a:lnTo>
                  <a:lnTo>
                    <a:pt x="599" y="534"/>
                  </a:lnTo>
                  <a:lnTo>
                    <a:pt x="588" y="540"/>
                  </a:lnTo>
                  <a:lnTo>
                    <a:pt x="569" y="547"/>
                  </a:lnTo>
                  <a:lnTo>
                    <a:pt x="566" y="550"/>
                  </a:lnTo>
                  <a:lnTo>
                    <a:pt x="562" y="554"/>
                  </a:lnTo>
                  <a:lnTo>
                    <a:pt x="562" y="554"/>
                  </a:lnTo>
                  <a:lnTo>
                    <a:pt x="554" y="563"/>
                  </a:lnTo>
                  <a:lnTo>
                    <a:pt x="551" y="570"/>
                  </a:lnTo>
                  <a:lnTo>
                    <a:pt x="547" y="587"/>
                  </a:lnTo>
                  <a:lnTo>
                    <a:pt x="547" y="587"/>
                  </a:lnTo>
                  <a:lnTo>
                    <a:pt x="554" y="600"/>
                  </a:lnTo>
                  <a:lnTo>
                    <a:pt x="562" y="607"/>
                  </a:lnTo>
                  <a:lnTo>
                    <a:pt x="573" y="613"/>
                  </a:lnTo>
                  <a:lnTo>
                    <a:pt x="577" y="616"/>
                  </a:lnTo>
                  <a:lnTo>
                    <a:pt x="584" y="616"/>
                  </a:lnTo>
                  <a:lnTo>
                    <a:pt x="584" y="616"/>
                  </a:lnTo>
                  <a:lnTo>
                    <a:pt x="625" y="613"/>
                  </a:lnTo>
                  <a:lnTo>
                    <a:pt x="685" y="616"/>
                  </a:lnTo>
                  <a:lnTo>
                    <a:pt x="748" y="620"/>
                  </a:lnTo>
                  <a:lnTo>
                    <a:pt x="778" y="626"/>
                  </a:lnTo>
                  <a:lnTo>
                    <a:pt x="804" y="633"/>
                  </a:lnTo>
                  <a:lnTo>
                    <a:pt x="815" y="636"/>
                  </a:lnTo>
                  <a:lnTo>
                    <a:pt x="875" y="590"/>
                  </a:lnTo>
                  <a:lnTo>
                    <a:pt x="871" y="580"/>
                  </a:lnTo>
                  <a:lnTo>
                    <a:pt x="871" y="580"/>
                  </a:lnTo>
                  <a:lnTo>
                    <a:pt x="863" y="448"/>
                  </a:lnTo>
                  <a:lnTo>
                    <a:pt x="860" y="444"/>
                  </a:lnTo>
                  <a:lnTo>
                    <a:pt x="856" y="438"/>
                  </a:lnTo>
                  <a:lnTo>
                    <a:pt x="856" y="438"/>
                  </a:lnTo>
                  <a:lnTo>
                    <a:pt x="841" y="428"/>
                  </a:lnTo>
                  <a:lnTo>
                    <a:pt x="822" y="421"/>
                  </a:lnTo>
                  <a:lnTo>
                    <a:pt x="804" y="421"/>
                  </a:lnTo>
                  <a:lnTo>
                    <a:pt x="785" y="431"/>
                  </a:lnTo>
                  <a:lnTo>
                    <a:pt x="781" y="434"/>
                  </a:lnTo>
                  <a:lnTo>
                    <a:pt x="781" y="438"/>
                  </a:lnTo>
                  <a:lnTo>
                    <a:pt x="781" y="438"/>
                  </a:lnTo>
                  <a:lnTo>
                    <a:pt x="770" y="454"/>
                  </a:lnTo>
                  <a:lnTo>
                    <a:pt x="763" y="467"/>
                  </a:lnTo>
                  <a:lnTo>
                    <a:pt x="748" y="477"/>
                  </a:lnTo>
                  <a:lnTo>
                    <a:pt x="737" y="481"/>
                  </a:lnTo>
                  <a:lnTo>
                    <a:pt x="737" y="481"/>
                  </a:lnTo>
                  <a:lnTo>
                    <a:pt x="726" y="477"/>
                  </a:lnTo>
                  <a:lnTo>
                    <a:pt x="714" y="474"/>
                  </a:lnTo>
                  <a:lnTo>
                    <a:pt x="707" y="467"/>
                  </a:lnTo>
                  <a:lnTo>
                    <a:pt x="696" y="457"/>
                  </a:lnTo>
                  <a:lnTo>
                    <a:pt x="685" y="431"/>
                  </a:lnTo>
                  <a:lnTo>
                    <a:pt x="681" y="414"/>
                  </a:lnTo>
                  <a:lnTo>
                    <a:pt x="677" y="401"/>
                  </a:lnTo>
                  <a:lnTo>
                    <a:pt x="677" y="401"/>
                  </a:lnTo>
                  <a:lnTo>
                    <a:pt x="681" y="378"/>
                  </a:lnTo>
                  <a:lnTo>
                    <a:pt x="685" y="361"/>
                  </a:lnTo>
                  <a:lnTo>
                    <a:pt x="692" y="345"/>
                  </a:lnTo>
                  <a:lnTo>
                    <a:pt x="703" y="332"/>
                  </a:lnTo>
                  <a:lnTo>
                    <a:pt x="703" y="332"/>
                  </a:lnTo>
                  <a:lnTo>
                    <a:pt x="714" y="322"/>
                  </a:lnTo>
                  <a:lnTo>
                    <a:pt x="729" y="322"/>
                  </a:lnTo>
                  <a:lnTo>
                    <a:pt x="729" y="322"/>
                  </a:lnTo>
                  <a:lnTo>
                    <a:pt x="741" y="322"/>
                  </a:lnTo>
                  <a:lnTo>
                    <a:pt x="752" y="328"/>
                  </a:lnTo>
                  <a:lnTo>
                    <a:pt x="763" y="342"/>
                  </a:lnTo>
                  <a:lnTo>
                    <a:pt x="774" y="355"/>
                  </a:lnTo>
                  <a:lnTo>
                    <a:pt x="778" y="361"/>
                  </a:lnTo>
                  <a:lnTo>
                    <a:pt x="781" y="365"/>
                  </a:lnTo>
                  <a:lnTo>
                    <a:pt x="781" y="365"/>
                  </a:lnTo>
                  <a:lnTo>
                    <a:pt x="796" y="368"/>
                  </a:lnTo>
                  <a:lnTo>
                    <a:pt x="808" y="371"/>
                  </a:lnTo>
                  <a:lnTo>
                    <a:pt x="822" y="368"/>
                  </a:lnTo>
                  <a:lnTo>
                    <a:pt x="822" y="368"/>
                  </a:lnTo>
                  <a:lnTo>
                    <a:pt x="837" y="365"/>
                  </a:lnTo>
                  <a:lnTo>
                    <a:pt x="845" y="358"/>
                  </a:lnTo>
                  <a:lnTo>
                    <a:pt x="856" y="345"/>
                  </a:lnTo>
                  <a:lnTo>
                    <a:pt x="856" y="342"/>
                  </a:lnTo>
                  <a:lnTo>
                    <a:pt x="856" y="338"/>
                  </a:lnTo>
                  <a:lnTo>
                    <a:pt x="856" y="338"/>
                  </a:lnTo>
                  <a:lnTo>
                    <a:pt x="860" y="262"/>
                  </a:lnTo>
                  <a:lnTo>
                    <a:pt x="867" y="229"/>
                  </a:lnTo>
                  <a:lnTo>
                    <a:pt x="867" y="229"/>
                  </a:lnTo>
                  <a:lnTo>
                    <a:pt x="871" y="216"/>
                  </a:lnTo>
                  <a:lnTo>
                    <a:pt x="871" y="202"/>
                  </a:lnTo>
                  <a:lnTo>
                    <a:pt x="867" y="193"/>
                  </a:lnTo>
                  <a:lnTo>
                    <a:pt x="860" y="186"/>
                  </a:lnTo>
                  <a:lnTo>
                    <a:pt x="860" y="186"/>
                  </a:lnTo>
                  <a:lnTo>
                    <a:pt x="852" y="183"/>
                  </a:lnTo>
                  <a:lnTo>
                    <a:pt x="845" y="176"/>
                  </a:lnTo>
                  <a:lnTo>
                    <a:pt x="822" y="173"/>
                  </a:lnTo>
                  <a:lnTo>
                    <a:pt x="808" y="176"/>
                  </a:lnTo>
                  <a:lnTo>
                    <a:pt x="796" y="176"/>
                  </a:lnTo>
                  <a:lnTo>
                    <a:pt x="793" y="176"/>
                  </a:lnTo>
                  <a:lnTo>
                    <a:pt x="793" y="179"/>
                  </a:lnTo>
                  <a:lnTo>
                    <a:pt x="793" y="179"/>
                  </a:lnTo>
                  <a:lnTo>
                    <a:pt x="770" y="189"/>
                  </a:lnTo>
                  <a:lnTo>
                    <a:pt x="748" y="199"/>
                  </a:lnTo>
                  <a:lnTo>
                    <a:pt x="718" y="206"/>
                  </a:lnTo>
                  <a:lnTo>
                    <a:pt x="685" y="212"/>
                  </a:lnTo>
                  <a:lnTo>
                    <a:pt x="651" y="212"/>
                  </a:lnTo>
                  <a:lnTo>
                    <a:pt x="636" y="209"/>
                  </a:lnTo>
                  <a:lnTo>
                    <a:pt x="621" y="206"/>
                  </a:lnTo>
                  <a:lnTo>
                    <a:pt x="606" y="199"/>
                  </a:lnTo>
                  <a:lnTo>
                    <a:pt x="592" y="189"/>
                  </a:lnTo>
                  <a:lnTo>
                    <a:pt x="592" y="189"/>
                  </a:lnTo>
                  <a:lnTo>
                    <a:pt x="592" y="186"/>
                  </a:lnTo>
                  <a:lnTo>
                    <a:pt x="592" y="186"/>
                  </a:lnTo>
                  <a:lnTo>
                    <a:pt x="595" y="176"/>
                  </a:lnTo>
                  <a:lnTo>
                    <a:pt x="595" y="176"/>
                  </a:lnTo>
                  <a:lnTo>
                    <a:pt x="625" y="163"/>
                  </a:lnTo>
                  <a:lnTo>
                    <a:pt x="647" y="143"/>
                  </a:lnTo>
                  <a:lnTo>
                    <a:pt x="655" y="133"/>
                  </a:lnTo>
                  <a:lnTo>
                    <a:pt x="662" y="123"/>
                  </a:lnTo>
                  <a:lnTo>
                    <a:pt x="666" y="110"/>
                  </a:lnTo>
                  <a:lnTo>
                    <a:pt x="666" y="100"/>
                  </a:lnTo>
                  <a:lnTo>
                    <a:pt x="666" y="100"/>
                  </a:lnTo>
                  <a:lnTo>
                    <a:pt x="662" y="80"/>
                  </a:lnTo>
                  <a:lnTo>
                    <a:pt x="655" y="60"/>
                  </a:lnTo>
                  <a:lnTo>
                    <a:pt x="640" y="44"/>
                  </a:lnTo>
                  <a:lnTo>
                    <a:pt x="621" y="30"/>
                  </a:lnTo>
                  <a:lnTo>
                    <a:pt x="599" y="17"/>
                  </a:lnTo>
                  <a:lnTo>
                    <a:pt x="569" y="10"/>
                  </a:lnTo>
                  <a:lnTo>
                    <a:pt x="539" y="4"/>
                  </a:lnTo>
                  <a:lnTo>
                    <a:pt x="510" y="0"/>
                  </a:lnTo>
                  <a:lnTo>
                    <a:pt x="510" y="0"/>
                  </a:lnTo>
                  <a:lnTo>
                    <a:pt x="476" y="4"/>
                  </a:lnTo>
                  <a:lnTo>
                    <a:pt x="446" y="7"/>
                  </a:lnTo>
                  <a:lnTo>
                    <a:pt x="420" y="17"/>
                  </a:lnTo>
                  <a:lnTo>
                    <a:pt x="394" y="27"/>
                  </a:lnTo>
                  <a:lnTo>
                    <a:pt x="376" y="40"/>
                  </a:lnTo>
                  <a:lnTo>
                    <a:pt x="361" y="57"/>
                  </a:lnTo>
                  <a:lnTo>
                    <a:pt x="353" y="77"/>
                  </a:lnTo>
                  <a:lnTo>
                    <a:pt x="350" y="97"/>
                  </a:lnTo>
                  <a:lnTo>
                    <a:pt x="350" y="9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83" name="Freeform 59"/>
            <p:cNvSpPr>
              <a:spLocks/>
            </p:cNvSpPr>
            <p:nvPr/>
          </p:nvSpPr>
          <p:spPr bwMode="auto">
            <a:xfrm>
              <a:off x="1597" y="1591"/>
              <a:ext cx="838" cy="599"/>
            </a:xfrm>
            <a:custGeom>
              <a:avLst/>
              <a:gdLst/>
              <a:ahLst/>
              <a:cxnLst>
                <a:cxn ang="0">
                  <a:pos x="805" y="421"/>
                </a:cxn>
                <a:cxn ang="0">
                  <a:pos x="775" y="447"/>
                </a:cxn>
                <a:cxn ang="0">
                  <a:pos x="723" y="480"/>
                </a:cxn>
                <a:cxn ang="0">
                  <a:pos x="671" y="450"/>
                </a:cxn>
                <a:cxn ang="0">
                  <a:pos x="645" y="384"/>
                </a:cxn>
                <a:cxn ang="0">
                  <a:pos x="656" y="328"/>
                </a:cxn>
                <a:cxn ang="0">
                  <a:pos x="700" y="288"/>
                </a:cxn>
                <a:cxn ang="0">
                  <a:pos x="749" y="298"/>
                </a:cxn>
                <a:cxn ang="0">
                  <a:pos x="786" y="335"/>
                </a:cxn>
                <a:cxn ang="0">
                  <a:pos x="823" y="321"/>
                </a:cxn>
                <a:cxn ang="0">
                  <a:pos x="834" y="209"/>
                </a:cxn>
                <a:cxn ang="0">
                  <a:pos x="827" y="179"/>
                </a:cxn>
                <a:cxn ang="0">
                  <a:pos x="786" y="176"/>
                </a:cxn>
                <a:cxn ang="0">
                  <a:pos x="671" y="212"/>
                </a:cxn>
                <a:cxn ang="0">
                  <a:pos x="596" y="202"/>
                </a:cxn>
                <a:cxn ang="0">
                  <a:pos x="559" y="179"/>
                </a:cxn>
                <a:cxn ang="0">
                  <a:pos x="566" y="149"/>
                </a:cxn>
                <a:cxn ang="0">
                  <a:pos x="630" y="103"/>
                </a:cxn>
                <a:cxn ang="0">
                  <a:pos x="630" y="66"/>
                </a:cxn>
                <a:cxn ang="0">
                  <a:pos x="574" y="17"/>
                </a:cxn>
                <a:cxn ang="0">
                  <a:pos x="496" y="0"/>
                </a:cxn>
                <a:cxn ang="0">
                  <a:pos x="395" y="23"/>
                </a:cxn>
                <a:cxn ang="0">
                  <a:pos x="354" y="80"/>
                </a:cxn>
                <a:cxn ang="0">
                  <a:pos x="365" y="109"/>
                </a:cxn>
                <a:cxn ang="0">
                  <a:pos x="429" y="149"/>
                </a:cxn>
                <a:cxn ang="0">
                  <a:pos x="417" y="199"/>
                </a:cxn>
                <a:cxn ang="0">
                  <a:pos x="395" y="209"/>
                </a:cxn>
                <a:cxn ang="0">
                  <a:pos x="306" y="209"/>
                </a:cxn>
                <a:cxn ang="0">
                  <a:pos x="157" y="162"/>
                </a:cxn>
                <a:cxn ang="0">
                  <a:pos x="153" y="328"/>
                </a:cxn>
                <a:cxn ang="0">
                  <a:pos x="112" y="325"/>
                </a:cxn>
                <a:cxn ang="0">
                  <a:pos x="64" y="291"/>
                </a:cxn>
                <a:cxn ang="0">
                  <a:pos x="27" y="305"/>
                </a:cxn>
                <a:cxn ang="0">
                  <a:pos x="0" y="361"/>
                </a:cxn>
                <a:cxn ang="0">
                  <a:pos x="4" y="411"/>
                </a:cxn>
                <a:cxn ang="0">
                  <a:pos x="38" y="457"/>
                </a:cxn>
                <a:cxn ang="0">
                  <a:pos x="75" y="464"/>
                </a:cxn>
                <a:cxn ang="0">
                  <a:pos x="108" y="434"/>
                </a:cxn>
                <a:cxn ang="0">
                  <a:pos x="149" y="427"/>
                </a:cxn>
                <a:cxn ang="0">
                  <a:pos x="157" y="546"/>
                </a:cxn>
                <a:cxn ang="0">
                  <a:pos x="172" y="576"/>
                </a:cxn>
                <a:cxn ang="0">
                  <a:pos x="362" y="573"/>
                </a:cxn>
                <a:cxn ang="0">
                  <a:pos x="421" y="580"/>
                </a:cxn>
                <a:cxn ang="0">
                  <a:pos x="425" y="550"/>
                </a:cxn>
                <a:cxn ang="0">
                  <a:pos x="365" y="513"/>
                </a:cxn>
                <a:cxn ang="0">
                  <a:pos x="362" y="487"/>
                </a:cxn>
                <a:cxn ang="0">
                  <a:pos x="417" y="454"/>
                </a:cxn>
                <a:cxn ang="0">
                  <a:pos x="488" y="444"/>
                </a:cxn>
                <a:cxn ang="0">
                  <a:pos x="578" y="464"/>
                </a:cxn>
                <a:cxn ang="0">
                  <a:pos x="615" y="503"/>
                </a:cxn>
                <a:cxn ang="0">
                  <a:pos x="585" y="540"/>
                </a:cxn>
                <a:cxn ang="0">
                  <a:pos x="555" y="570"/>
                </a:cxn>
                <a:cxn ang="0">
                  <a:pos x="615" y="580"/>
                </a:cxn>
                <a:cxn ang="0">
                  <a:pos x="797" y="599"/>
                </a:cxn>
                <a:cxn ang="0">
                  <a:pos x="827" y="434"/>
                </a:cxn>
              </a:cxnLst>
              <a:rect l="0" t="0" r="r" b="b"/>
              <a:pathLst>
                <a:path w="838" h="599">
                  <a:moveTo>
                    <a:pt x="827" y="434"/>
                  </a:moveTo>
                  <a:lnTo>
                    <a:pt x="827" y="434"/>
                  </a:lnTo>
                  <a:lnTo>
                    <a:pt x="816" y="424"/>
                  </a:lnTo>
                  <a:lnTo>
                    <a:pt x="805" y="421"/>
                  </a:lnTo>
                  <a:lnTo>
                    <a:pt x="794" y="421"/>
                  </a:lnTo>
                  <a:lnTo>
                    <a:pt x="782" y="427"/>
                  </a:lnTo>
                  <a:lnTo>
                    <a:pt x="782" y="427"/>
                  </a:lnTo>
                  <a:lnTo>
                    <a:pt x="775" y="447"/>
                  </a:lnTo>
                  <a:lnTo>
                    <a:pt x="760" y="464"/>
                  </a:lnTo>
                  <a:lnTo>
                    <a:pt x="741" y="477"/>
                  </a:lnTo>
                  <a:lnTo>
                    <a:pt x="723" y="480"/>
                  </a:lnTo>
                  <a:lnTo>
                    <a:pt x="723" y="480"/>
                  </a:lnTo>
                  <a:lnTo>
                    <a:pt x="708" y="477"/>
                  </a:lnTo>
                  <a:lnTo>
                    <a:pt x="693" y="474"/>
                  </a:lnTo>
                  <a:lnTo>
                    <a:pt x="682" y="464"/>
                  </a:lnTo>
                  <a:lnTo>
                    <a:pt x="671" y="450"/>
                  </a:lnTo>
                  <a:lnTo>
                    <a:pt x="659" y="437"/>
                  </a:lnTo>
                  <a:lnTo>
                    <a:pt x="652" y="421"/>
                  </a:lnTo>
                  <a:lnTo>
                    <a:pt x="648" y="404"/>
                  </a:lnTo>
                  <a:lnTo>
                    <a:pt x="645" y="384"/>
                  </a:lnTo>
                  <a:lnTo>
                    <a:pt x="645" y="384"/>
                  </a:lnTo>
                  <a:lnTo>
                    <a:pt x="645" y="364"/>
                  </a:lnTo>
                  <a:lnTo>
                    <a:pt x="648" y="344"/>
                  </a:lnTo>
                  <a:lnTo>
                    <a:pt x="656" y="328"/>
                  </a:lnTo>
                  <a:lnTo>
                    <a:pt x="663" y="315"/>
                  </a:lnTo>
                  <a:lnTo>
                    <a:pt x="674" y="305"/>
                  </a:lnTo>
                  <a:lnTo>
                    <a:pt x="686" y="295"/>
                  </a:lnTo>
                  <a:lnTo>
                    <a:pt x="700" y="288"/>
                  </a:lnTo>
                  <a:lnTo>
                    <a:pt x="715" y="285"/>
                  </a:lnTo>
                  <a:lnTo>
                    <a:pt x="715" y="285"/>
                  </a:lnTo>
                  <a:lnTo>
                    <a:pt x="734" y="288"/>
                  </a:lnTo>
                  <a:lnTo>
                    <a:pt x="749" y="298"/>
                  </a:lnTo>
                  <a:lnTo>
                    <a:pt x="764" y="315"/>
                  </a:lnTo>
                  <a:lnTo>
                    <a:pt x="779" y="331"/>
                  </a:lnTo>
                  <a:lnTo>
                    <a:pt x="779" y="331"/>
                  </a:lnTo>
                  <a:lnTo>
                    <a:pt x="786" y="335"/>
                  </a:lnTo>
                  <a:lnTo>
                    <a:pt x="797" y="338"/>
                  </a:lnTo>
                  <a:lnTo>
                    <a:pt x="808" y="335"/>
                  </a:lnTo>
                  <a:lnTo>
                    <a:pt x="820" y="328"/>
                  </a:lnTo>
                  <a:lnTo>
                    <a:pt x="823" y="321"/>
                  </a:lnTo>
                  <a:lnTo>
                    <a:pt x="823" y="321"/>
                  </a:lnTo>
                  <a:lnTo>
                    <a:pt x="827" y="252"/>
                  </a:lnTo>
                  <a:lnTo>
                    <a:pt x="831" y="229"/>
                  </a:lnTo>
                  <a:lnTo>
                    <a:pt x="834" y="209"/>
                  </a:lnTo>
                  <a:lnTo>
                    <a:pt x="834" y="209"/>
                  </a:lnTo>
                  <a:lnTo>
                    <a:pt x="838" y="192"/>
                  </a:lnTo>
                  <a:lnTo>
                    <a:pt x="834" y="182"/>
                  </a:lnTo>
                  <a:lnTo>
                    <a:pt x="827" y="179"/>
                  </a:lnTo>
                  <a:lnTo>
                    <a:pt x="816" y="176"/>
                  </a:lnTo>
                  <a:lnTo>
                    <a:pt x="797" y="176"/>
                  </a:lnTo>
                  <a:lnTo>
                    <a:pt x="786" y="176"/>
                  </a:lnTo>
                  <a:lnTo>
                    <a:pt x="786" y="176"/>
                  </a:lnTo>
                  <a:lnTo>
                    <a:pt x="764" y="189"/>
                  </a:lnTo>
                  <a:lnTo>
                    <a:pt x="738" y="199"/>
                  </a:lnTo>
                  <a:lnTo>
                    <a:pt x="708" y="205"/>
                  </a:lnTo>
                  <a:lnTo>
                    <a:pt x="671" y="212"/>
                  </a:lnTo>
                  <a:lnTo>
                    <a:pt x="652" y="212"/>
                  </a:lnTo>
                  <a:lnTo>
                    <a:pt x="633" y="212"/>
                  </a:lnTo>
                  <a:lnTo>
                    <a:pt x="615" y="209"/>
                  </a:lnTo>
                  <a:lnTo>
                    <a:pt x="596" y="202"/>
                  </a:lnTo>
                  <a:lnTo>
                    <a:pt x="578" y="195"/>
                  </a:lnTo>
                  <a:lnTo>
                    <a:pt x="563" y="182"/>
                  </a:lnTo>
                  <a:lnTo>
                    <a:pt x="563" y="182"/>
                  </a:lnTo>
                  <a:lnTo>
                    <a:pt x="559" y="179"/>
                  </a:lnTo>
                  <a:lnTo>
                    <a:pt x="559" y="179"/>
                  </a:lnTo>
                  <a:lnTo>
                    <a:pt x="559" y="166"/>
                  </a:lnTo>
                  <a:lnTo>
                    <a:pt x="559" y="159"/>
                  </a:lnTo>
                  <a:lnTo>
                    <a:pt x="566" y="149"/>
                  </a:lnTo>
                  <a:lnTo>
                    <a:pt x="566" y="149"/>
                  </a:lnTo>
                  <a:lnTo>
                    <a:pt x="592" y="136"/>
                  </a:lnTo>
                  <a:lnTo>
                    <a:pt x="615" y="119"/>
                  </a:lnTo>
                  <a:lnTo>
                    <a:pt x="630" y="103"/>
                  </a:lnTo>
                  <a:lnTo>
                    <a:pt x="633" y="93"/>
                  </a:lnTo>
                  <a:lnTo>
                    <a:pt x="633" y="83"/>
                  </a:lnTo>
                  <a:lnTo>
                    <a:pt x="633" y="83"/>
                  </a:lnTo>
                  <a:lnTo>
                    <a:pt x="630" y="66"/>
                  </a:lnTo>
                  <a:lnTo>
                    <a:pt x="622" y="50"/>
                  </a:lnTo>
                  <a:lnTo>
                    <a:pt x="611" y="36"/>
                  </a:lnTo>
                  <a:lnTo>
                    <a:pt x="592" y="27"/>
                  </a:lnTo>
                  <a:lnTo>
                    <a:pt x="574" y="17"/>
                  </a:lnTo>
                  <a:lnTo>
                    <a:pt x="548" y="7"/>
                  </a:lnTo>
                  <a:lnTo>
                    <a:pt x="522" y="3"/>
                  </a:lnTo>
                  <a:lnTo>
                    <a:pt x="496" y="0"/>
                  </a:lnTo>
                  <a:lnTo>
                    <a:pt x="496" y="0"/>
                  </a:lnTo>
                  <a:lnTo>
                    <a:pt x="466" y="3"/>
                  </a:lnTo>
                  <a:lnTo>
                    <a:pt x="440" y="7"/>
                  </a:lnTo>
                  <a:lnTo>
                    <a:pt x="417" y="13"/>
                  </a:lnTo>
                  <a:lnTo>
                    <a:pt x="395" y="23"/>
                  </a:lnTo>
                  <a:lnTo>
                    <a:pt x="380" y="33"/>
                  </a:lnTo>
                  <a:lnTo>
                    <a:pt x="365" y="46"/>
                  </a:lnTo>
                  <a:lnTo>
                    <a:pt x="358" y="63"/>
                  </a:lnTo>
                  <a:lnTo>
                    <a:pt x="354" y="80"/>
                  </a:lnTo>
                  <a:lnTo>
                    <a:pt x="354" y="80"/>
                  </a:lnTo>
                  <a:lnTo>
                    <a:pt x="354" y="89"/>
                  </a:lnTo>
                  <a:lnTo>
                    <a:pt x="358" y="99"/>
                  </a:lnTo>
                  <a:lnTo>
                    <a:pt x="365" y="109"/>
                  </a:lnTo>
                  <a:lnTo>
                    <a:pt x="377" y="119"/>
                  </a:lnTo>
                  <a:lnTo>
                    <a:pt x="399" y="136"/>
                  </a:lnTo>
                  <a:lnTo>
                    <a:pt x="429" y="149"/>
                  </a:lnTo>
                  <a:lnTo>
                    <a:pt x="429" y="149"/>
                  </a:lnTo>
                  <a:lnTo>
                    <a:pt x="436" y="159"/>
                  </a:lnTo>
                  <a:lnTo>
                    <a:pt x="436" y="172"/>
                  </a:lnTo>
                  <a:lnTo>
                    <a:pt x="432" y="185"/>
                  </a:lnTo>
                  <a:lnTo>
                    <a:pt x="417" y="199"/>
                  </a:lnTo>
                  <a:lnTo>
                    <a:pt x="417" y="202"/>
                  </a:lnTo>
                  <a:lnTo>
                    <a:pt x="417" y="202"/>
                  </a:lnTo>
                  <a:lnTo>
                    <a:pt x="410" y="205"/>
                  </a:lnTo>
                  <a:lnTo>
                    <a:pt x="395" y="209"/>
                  </a:lnTo>
                  <a:lnTo>
                    <a:pt x="380" y="212"/>
                  </a:lnTo>
                  <a:lnTo>
                    <a:pt x="358" y="212"/>
                  </a:lnTo>
                  <a:lnTo>
                    <a:pt x="336" y="212"/>
                  </a:lnTo>
                  <a:lnTo>
                    <a:pt x="306" y="209"/>
                  </a:lnTo>
                  <a:lnTo>
                    <a:pt x="272" y="199"/>
                  </a:lnTo>
                  <a:lnTo>
                    <a:pt x="231" y="189"/>
                  </a:lnTo>
                  <a:lnTo>
                    <a:pt x="157" y="162"/>
                  </a:lnTo>
                  <a:lnTo>
                    <a:pt x="157" y="162"/>
                  </a:lnTo>
                  <a:lnTo>
                    <a:pt x="157" y="215"/>
                  </a:lnTo>
                  <a:lnTo>
                    <a:pt x="161" y="321"/>
                  </a:lnTo>
                  <a:lnTo>
                    <a:pt x="161" y="321"/>
                  </a:lnTo>
                  <a:lnTo>
                    <a:pt x="153" y="328"/>
                  </a:lnTo>
                  <a:lnTo>
                    <a:pt x="142" y="331"/>
                  </a:lnTo>
                  <a:lnTo>
                    <a:pt x="127" y="331"/>
                  </a:lnTo>
                  <a:lnTo>
                    <a:pt x="112" y="325"/>
                  </a:lnTo>
                  <a:lnTo>
                    <a:pt x="112" y="325"/>
                  </a:lnTo>
                  <a:lnTo>
                    <a:pt x="101" y="311"/>
                  </a:lnTo>
                  <a:lnTo>
                    <a:pt x="90" y="301"/>
                  </a:lnTo>
                  <a:lnTo>
                    <a:pt x="79" y="295"/>
                  </a:lnTo>
                  <a:lnTo>
                    <a:pt x="64" y="291"/>
                  </a:lnTo>
                  <a:lnTo>
                    <a:pt x="64" y="291"/>
                  </a:lnTo>
                  <a:lnTo>
                    <a:pt x="53" y="291"/>
                  </a:lnTo>
                  <a:lnTo>
                    <a:pt x="38" y="298"/>
                  </a:lnTo>
                  <a:lnTo>
                    <a:pt x="27" y="305"/>
                  </a:lnTo>
                  <a:lnTo>
                    <a:pt x="19" y="318"/>
                  </a:lnTo>
                  <a:lnTo>
                    <a:pt x="12" y="328"/>
                  </a:lnTo>
                  <a:lnTo>
                    <a:pt x="4" y="344"/>
                  </a:lnTo>
                  <a:lnTo>
                    <a:pt x="0" y="361"/>
                  </a:lnTo>
                  <a:lnTo>
                    <a:pt x="0" y="378"/>
                  </a:lnTo>
                  <a:lnTo>
                    <a:pt x="0" y="378"/>
                  </a:lnTo>
                  <a:lnTo>
                    <a:pt x="0" y="394"/>
                  </a:lnTo>
                  <a:lnTo>
                    <a:pt x="4" y="411"/>
                  </a:lnTo>
                  <a:lnTo>
                    <a:pt x="8" y="427"/>
                  </a:lnTo>
                  <a:lnTo>
                    <a:pt x="15" y="440"/>
                  </a:lnTo>
                  <a:lnTo>
                    <a:pt x="27" y="450"/>
                  </a:lnTo>
                  <a:lnTo>
                    <a:pt x="38" y="457"/>
                  </a:lnTo>
                  <a:lnTo>
                    <a:pt x="49" y="464"/>
                  </a:lnTo>
                  <a:lnTo>
                    <a:pt x="60" y="467"/>
                  </a:lnTo>
                  <a:lnTo>
                    <a:pt x="60" y="467"/>
                  </a:lnTo>
                  <a:lnTo>
                    <a:pt x="75" y="464"/>
                  </a:lnTo>
                  <a:lnTo>
                    <a:pt x="86" y="457"/>
                  </a:lnTo>
                  <a:lnTo>
                    <a:pt x="101" y="447"/>
                  </a:lnTo>
                  <a:lnTo>
                    <a:pt x="108" y="434"/>
                  </a:lnTo>
                  <a:lnTo>
                    <a:pt x="108" y="434"/>
                  </a:lnTo>
                  <a:lnTo>
                    <a:pt x="116" y="427"/>
                  </a:lnTo>
                  <a:lnTo>
                    <a:pt x="127" y="424"/>
                  </a:lnTo>
                  <a:lnTo>
                    <a:pt x="142" y="424"/>
                  </a:lnTo>
                  <a:lnTo>
                    <a:pt x="149" y="427"/>
                  </a:lnTo>
                  <a:lnTo>
                    <a:pt x="161" y="434"/>
                  </a:lnTo>
                  <a:lnTo>
                    <a:pt x="161" y="434"/>
                  </a:lnTo>
                  <a:lnTo>
                    <a:pt x="157" y="507"/>
                  </a:lnTo>
                  <a:lnTo>
                    <a:pt x="157" y="546"/>
                  </a:lnTo>
                  <a:lnTo>
                    <a:pt x="153" y="566"/>
                  </a:lnTo>
                  <a:lnTo>
                    <a:pt x="149" y="580"/>
                  </a:lnTo>
                  <a:lnTo>
                    <a:pt x="149" y="580"/>
                  </a:lnTo>
                  <a:lnTo>
                    <a:pt x="172" y="576"/>
                  </a:lnTo>
                  <a:lnTo>
                    <a:pt x="231" y="570"/>
                  </a:lnTo>
                  <a:lnTo>
                    <a:pt x="272" y="570"/>
                  </a:lnTo>
                  <a:lnTo>
                    <a:pt x="317" y="570"/>
                  </a:lnTo>
                  <a:lnTo>
                    <a:pt x="362" y="573"/>
                  </a:lnTo>
                  <a:lnTo>
                    <a:pt x="406" y="580"/>
                  </a:lnTo>
                  <a:lnTo>
                    <a:pt x="406" y="580"/>
                  </a:lnTo>
                  <a:lnTo>
                    <a:pt x="421" y="580"/>
                  </a:lnTo>
                  <a:lnTo>
                    <a:pt x="421" y="580"/>
                  </a:lnTo>
                  <a:lnTo>
                    <a:pt x="429" y="570"/>
                  </a:lnTo>
                  <a:lnTo>
                    <a:pt x="432" y="563"/>
                  </a:lnTo>
                  <a:lnTo>
                    <a:pt x="429" y="556"/>
                  </a:lnTo>
                  <a:lnTo>
                    <a:pt x="425" y="550"/>
                  </a:lnTo>
                  <a:lnTo>
                    <a:pt x="425" y="550"/>
                  </a:lnTo>
                  <a:lnTo>
                    <a:pt x="399" y="540"/>
                  </a:lnTo>
                  <a:lnTo>
                    <a:pt x="377" y="527"/>
                  </a:lnTo>
                  <a:lnTo>
                    <a:pt x="365" y="513"/>
                  </a:lnTo>
                  <a:lnTo>
                    <a:pt x="362" y="507"/>
                  </a:lnTo>
                  <a:lnTo>
                    <a:pt x="362" y="500"/>
                  </a:lnTo>
                  <a:lnTo>
                    <a:pt x="362" y="500"/>
                  </a:lnTo>
                  <a:lnTo>
                    <a:pt x="362" y="487"/>
                  </a:lnTo>
                  <a:lnTo>
                    <a:pt x="369" y="477"/>
                  </a:lnTo>
                  <a:lnTo>
                    <a:pt x="384" y="467"/>
                  </a:lnTo>
                  <a:lnTo>
                    <a:pt x="399" y="460"/>
                  </a:lnTo>
                  <a:lnTo>
                    <a:pt x="417" y="454"/>
                  </a:lnTo>
                  <a:lnTo>
                    <a:pt x="440" y="447"/>
                  </a:lnTo>
                  <a:lnTo>
                    <a:pt x="462" y="447"/>
                  </a:lnTo>
                  <a:lnTo>
                    <a:pt x="488" y="444"/>
                  </a:lnTo>
                  <a:lnTo>
                    <a:pt x="488" y="444"/>
                  </a:lnTo>
                  <a:lnTo>
                    <a:pt x="514" y="447"/>
                  </a:lnTo>
                  <a:lnTo>
                    <a:pt x="540" y="450"/>
                  </a:lnTo>
                  <a:lnTo>
                    <a:pt x="559" y="454"/>
                  </a:lnTo>
                  <a:lnTo>
                    <a:pt x="578" y="464"/>
                  </a:lnTo>
                  <a:lnTo>
                    <a:pt x="596" y="470"/>
                  </a:lnTo>
                  <a:lnTo>
                    <a:pt x="607" y="480"/>
                  </a:lnTo>
                  <a:lnTo>
                    <a:pt x="615" y="490"/>
                  </a:lnTo>
                  <a:lnTo>
                    <a:pt x="615" y="503"/>
                  </a:lnTo>
                  <a:lnTo>
                    <a:pt x="615" y="503"/>
                  </a:lnTo>
                  <a:lnTo>
                    <a:pt x="611" y="517"/>
                  </a:lnTo>
                  <a:lnTo>
                    <a:pt x="600" y="527"/>
                  </a:lnTo>
                  <a:lnTo>
                    <a:pt x="585" y="540"/>
                  </a:lnTo>
                  <a:lnTo>
                    <a:pt x="563" y="546"/>
                  </a:lnTo>
                  <a:lnTo>
                    <a:pt x="563" y="546"/>
                  </a:lnTo>
                  <a:lnTo>
                    <a:pt x="552" y="560"/>
                  </a:lnTo>
                  <a:lnTo>
                    <a:pt x="555" y="570"/>
                  </a:lnTo>
                  <a:lnTo>
                    <a:pt x="559" y="576"/>
                  </a:lnTo>
                  <a:lnTo>
                    <a:pt x="566" y="583"/>
                  </a:lnTo>
                  <a:lnTo>
                    <a:pt x="566" y="583"/>
                  </a:lnTo>
                  <a:lnTo>
                    <a:pt x="615" y="580"/>
                  </a:lnTo>
                  <a:lnTo>
                    <a:pt x="674" y="583"/>
                  </a:lnTo>
                  <a:lnTo>
                    <a:pt x="741" y="586"/>
                  </a:lnTo>
                  <a:lnTo>
                    <a:pt x="771" y="593"/>
                  </a:lnTo>
                  <a:lnTo>
                    <a:pt x="797" y="599"/>
                  </a:lnTo>
                  <a:lnTo>
                    <a:pt x="838" y="566"/>
                  </a:lnTo>
                  <a:lnTo>
                    <a:pt x="838" y="566"/>
                  </a:lnTo>
                  <a:lnTo>
                    <a:pt x="827" y="434"/>
                  </a:lnTo>
                  <a:lnTo>
                    <a:pt x="827" y="434"/>
                  </a:lnTo>
                  <a:close/>
                </a:path>
              </a:pathLst>
            </a:custGeom>
            <a:solidFill>
              <a:srgbClr val="FFC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84" name="Freeform 60"/>
            <p:cNvSpPr>
              <a:spLocks/>
            </p:cNvSpPr>
            <p:nvPr/>
          </p:nvSpPr>
          <p:spPr bwMode="auto">
            <a:xfrm>
              <a:off x="1780" y="2204"/>
              <a:ext cx="365" cy="39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16"/>
                </a:cxn>
                <a:cxn ang="0">
                  <a:pos x="7" y="53"/>
                </a:cxn>
                <a:cxn ang="0">
                  <a:pos x="19" y="106"/>
                </a:cxn>
                <a:cxn ang="0">
                  <a:pos x="30" y="139"/>
                </a:cxn>
                <a:cxn ang="0">
                  <a:pos x="48" y="172"/>
                </a:cxn>
                <a:cxn ang="0">
                  <a:pos x="67" y="205"/>
                </a:cxn>
                <a:cxn ang="0">
                  <a:pos x="89" y="238"/>
                </a:cxn>
                <a:cxn ang="0">
                  <a:pos x="119" y="271"/>
                </a:cxn>
                <a:cxn ang="0">
                  <a:pos x="153" y="301"/>
                </a:cxn>
                <a:cxn ang="0">
                  <a:pos x="194" y="331"/>
                </a:cxn>
                <a:cxn ang="0">
                  <a:pos x="242" y="354"/>
                </a:cxn>
                <a:cxn ang="0">
                  <a:pos x="294" y="374"/>
                </a:cxn>
                <a:cxn ang="0">
                  <a:pos x="357" y="391"/>
                </a:cxn>
                <a:cxn ang="0">
                  <a:pos x="365" y="364"/>
                </a:cxn>
                <a:cxn ang="0">
                  <a:pos x="365" y="364"/>
                </a:cxn>
                <a:cxn ang="0">
                  <a:pos x="305" y="347"/>
                </a:cxn>
                <a:cxn ang="0">
                  <a:pos x="257" y="331"/>
                </a:cxn>
                <a:cxn ang="0">
                  <a:pos x="212" y="308"/>
                </a:cxn>
                <a:cxn ang="0">
                  <a:pos x="175" y="281"/>
                </a:cxn>
                <a:cxn ang="0">
                  <a:pos x="141" y="251"/>
                </a:cxn>
                <a:cxn ang="0">
                  <a:pos x="115" y="222"/>
                </a:cxn>
                <a:cxn ang="0">
                  <a:pos x="93" y="192"/>
                </a:cxn>
                <a:cxn ang="0">
                  <a:pos x="74" y="162"/>
                </a:cxn>
                <a:cxn ang="0">
                  <a:pos x="63" y="132"/>
                </a:cxn>
                <a:cxn ang="0">
                  <a:pos x="52" y="102"/>
                </a:cxn>
                <a:cxn ang="0">
                  <a:pos x="37" y="53"/>
                </a:cxn>
                <a:cxn ang="0">
                  <a:pos x="33" y="16"/>
                </a:cxn>
                <a:cxn ang="0">
                  <a:pos x="30" y="0"/>
                </a:cxn>
                <a:cxn ang="0">
                  <a:pos x="0" y="0"/>
                </a:cxn>
              </a:cxnLst>
              <a:rect l="0" t="0" r="r" b="b"/>
              <a:pathLst>
                <a:path w="365" h="391">
                  <a:moveTo>
                    <a:pt x="0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7" y="53"/>
                  </a:lnTo>
                  <a:lnTo>
                    <a:pt x="19" y="106"/>
                  </a:lnTo>
                  <a:lnTo>
                    <a:pt x="30" y="139"/>
                  </a:lnTo>
                  <a:lnTo>
                    <a:pt x="48" y="172"/>
                  </a:lnTo>
                  <a:lnTo>
                    <a:pt x="67" y="205"/>
                  </a:lnTo>
                  <a:lnTo>
                    <a:pt x="89" y="238"/>
                  </a:lnTo>
                  <a:lnTo>
                    <a:pt x="119" y="271"/>
                  </a:lnTo>
                  <a:lnTo>
                    <a:pt x="153" y="301"/>
                  </a:lnTo>
                  <a:lnTo>
                    <a:pt x="194" y="331"/>
                  </a:lnTo>
                  <a:lnTo>
                    <a:pt x="242" y="354"/>
                  </a:lnTo>
                  <a:lnTo>
                    <a:pt x="294" y="374"/>
                  </a:lnTo>
                  <a:lnTo>
                    <a:pt x="357" y="391"/>
                  </a:lnTo>
                  <a:lnTo>
                    <a:pt x="365" y="364"/>
                  </a:lnTo>
                  <a:lnTo>
                    <a:pt x="365" y="364"/>
                  </a:lnTo>
                  <a:lnTo>
                    <a:pt x="305" y="347"/>
                  </a:lnTo>
                  <a:lnTo>
                    <a:pt x="257" y="331"/>
                  </a:lnTo>
                  <a:lnTo>
                    <a:pt x="212" y="308"/>
                  </a:lnTo>
                  <a:lnTo>
                    <a:pt x="175" y="281"/>
                  </a:lnTo>
                  <a:lnTo>
                    <a:pt x="141" y="251"/>
                  </a:lnTo>
                  <a:lnTo>
                    <a:pt x="115" y="222"/>
                  </a:lnTo>
                  <a:lnTo>
                    <a:pt x="93" y="192"/>
                  </a:lnTo>
                  <a:lnTo>
                    <a:pt x="74" y="162"/>
                  </a:lnTo>
                  <a:lnTo>
                    <a:pt x="63" y="132"/>
                  </a:lnTo>
                  <a:lnTo>
                    <a:pt x="52" y="102"/>
                  </a:lnTo>
                  <a:lnTo>
                    <a:pt x="37" y="53"/>
                  </a:lnTo>
                  <a:lnTo>
                    <a:pt x="33" y="16"/>
                  </a:lnTo>
                  <a:lnTo>
                    <a:pt x="3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85" name="Freeform 61"/>
            <p:cNvSpPr>
              <a:spLocks/>
            </p:cNvSpPr>
            <p:nvPr/>
          </p:nvSpPr>
          <p:spPr bwMode="auto">
            <a:xfrm>
              <a:off x="2212" y="2200"/>
              <a:ext cx="234" cy="401"/>
            </a:xfrm>
            <a:custGeom>
              <a:avLst/>
              <a:gdLst/>
              <a:ahLst/>
              <a:cxnLst>
                <a:cxn ang="0">
                  <a:pos x="201" y="4"/>
                </a:cxn>
                <a:cxn ang="0">
                  <a:pos x="201" y="4"/>
                </a:cxn>
                <a:cxn ang="0">
                  <a:pos x="201" y="20"/>
                </a:cxn>
                <a:cxn ang="0">
                  <a:pos x="205" y="57"/>
                </a:cxn>
                <a:cxn ang="0">
                  <a:pos x="201" y="113"/>
                </a:cxn>
                <a:cxn ang="0">
                  <a:pos x="197" y="146"/>
                </a:cxn>
                <a:cxn ang="0">
                  <a:pos x="190" y="179"/>
                </a:cxn>
                <a:cxn ang="0">
                  <a:pos x="179" y="212"/>
                </a:cxn>
                <a:cxn ang="0">
                  <a:pos x="167" y="245"/>
                </a:cxn>
                <a:cxn ang="0">
                  <a:pos x="152" y="275"/>
                </a:cxn>
                <a:cxn ang="0">
                  <a:pos x="130" y="305"/>
                </a:cxn>
                <a:cxn ang="0">
                  <a:pos x="108" y="328"/>
                </a:cxn>
                <a:cxn ang="0">
                  <a:pos x="78" y="348"/>
                </a:cxn>
                <a:cxn ang="0">
                  <a:pos x="41" y="365"/>
                </a:cxn>
                <a:cxn ang="0">
                  <a:pos x="22" y="371"/>
                </a:cxn>
                <a:cxn ang="0">
                  <a:pos x="0" y="375"/>
                </a:cxn>
                <a:cxn ang="0">
                  <a:pos x="7" y="401"/>
                </a:cxn>
                <a:cxn ang="0">
                  <a:pos x="7" y="401"/>
                </a:cxn>
                <a:cxn ang="0">
                  <a:pos x="30" y="398"/>
                </a:cxn>
                <a:cxn ang="0">
                  <a:pos x="52" y="391"/>
                </a:cxn>
                <a:cxn ang="0">
                  <a:pos x="71" y="385"/>
                </a:cxn>
                <a:cxn ang="0">
                  <a:pos x="89" y="375"/>
                </a:cxn>
                <a:cxn ang="0">
                  <a:pos x="123" y="355"/>
                </a:cxn>
                <a:cxn ang="0">
                  <a:pos x="152" y="328"/>
                </a:cxn>
                <a:cxn ang="0">
                  <a:pos x="175" y="298"/>
                </a:cxn>
                <a:cxn ang="0">
                  <a:pos x="193" y="265"/>
                </a:cxn>
                <a:cxn ang="0">
                  <a:pos x="208" y="229"/>
                </a:cxn>
                <a:cxn ang="0">
                  <a:pos x="219" y="196"/>
                </a:cxn>
                <a:cxn ang="0">
                  <a:pos x="227" y="159"/>
                </a:cxn>
                <a:cxn ang="0">
                  <a:pos x="231" y="126"/>
                </a:cxn>
                <a:cxn ang="0">
                  <a:pos x="234" y="63"/>
                </a:cxn>
                <a:cxn ang="0">
                  <a:pos x="234" y="20"/>
                </a:cxn>
                <a:cxn ang="0">
                  <a:pos x="234" y="0"/>
                </a:cxn>
                <a:cxn ang="0">
                  <a:pos x="201" y="4"/>
                </a:cxn>
              </a:cxnLst>
              <a:rect l="0" t="0" r="r" b="b"/>
              <a:pathLst>
                <a:path w="234" h="401">
                  <a:moveTo>
                    <a:pt x="201" y="4"/>
                  </a:moveTo>
                  <a:lnTo>
                    <a:pt x="201" y="4"/>
                  </a:lnTo>
                  <a:lnTo>
                    <a:pt x="201" y="20"/>
                  </a:lnTo>
                  <a:lnTo>
                    <a:pt x="205" y="57"/>
                  </a:lnTo>
                  <a:lnTo>
                    <a:pt x="201" y="113"/>
                  </a:lnTo>
                  <a:lnTo>
                    <a:pt x="197" y="146"/>
                  </a:lnTo>
                  <a:lnTo>
                    <a:pt x="190" y="179"/>
                  </a:lnTo>
                  <a:lnTo>
                    <a:pt x="179" y="212"/>
                  </a:lnTo>
                  <a:lnTo>
                    <a:pt x="167" y="245"/>
                  </a:lnTo>
                  <a:lnTo>
                    <a:pt x="152" y="275"/>
                  </a:lnTo>
                  <a:lnTo>
                    <a:pt x="130" y="305"/>
                  </a:lnTo>
                  <a:lnTo>
                    <a:pt x="108" y="328"/>
                  </a:lnTo>
                  <a:lnTo>
                    <a:pt x="78" y="348"/>
                  </a:lnTo>
                  <a:lnTo>
                    <a:pt x="41" y="365"/>
                  </a:lnTo>
                  <a:lnTo>
                    <a:pt x="22" y="371"/>
                  </a:lnTo>
                  <a:lnTo>
                    <a:pt x="0" y="375"/>
                  </a:lnTo>
                  <a:lnTo>
                    <a:pt x="7" y="401"/>
                  </a:lnTo>
                  <a:lnTo>
                    <a:pt x="7" y="401"/>
                  </a:lnTo>
                  <a:lnTo>
                    <a:pt x="30" y="398"/>
                  </a:lnTo>
                  <a:lnTo>
                    <a:pt x="52" y="391"/>
                  </a:lnTo>
                  <a:lnTo>
                    <a:pt x="71" y="385"/>
                  </a:lnTo>
                  <a:lnTo>
                    <a:pt x="89" y="375"/>
                  </a:lnTo>
                  <a:lnTo>
                    <a:pt x="123" y="355"/>
                  </a:lnTo>
                  <a:lnTo>
                    <a:pt x="152" y="328"/>
                  </a:lnTo>
                  <a:lnTo>
                    <a:pt x="175" y="298"/>
                  </a:lnTo>
                  <a:lnTo>
                    <a:pt x="193" y="265"/>
                  </a:lnTo>
                  <a:lnTo>
                    <a:pt x="208" y="229"/>
                  </a:lnTo>
                  <a:lnTo>
                    <a:pt x="219" y="196"/>
                  </a:lnTo>
                  <a:lnTo>
                    <a:pt x="227" y="159"/>
                  </a:lnTo>
                  <a:lnTo>
                    <a:pt x="231" y="126"/>
                  </a:lnTo>
                  <a:lnTo>
                    <a:pt x="234" y="63"/>
                  </a:lnTo>
                  <a:lnTo>
                    <a:pt x="234" y="20"/>
                  </a:lnTo>
                  <a:lnTo>
                    <a:pt x="234" y="0"/>
                  </a:lnTo>
                  <a:lnTo>
                    <a:pt x="201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86" name="Freeform 62"/>
            <p:cNvSpPr>
              <a:spLocks/>
            </p:cNvSpPr>
            <p:nvPr/>
          </p:nvSpPr>
          <p:spPr bwMode="auto">
            <a:xfrm>
              <a:off x="2074" y="2442"/>
              <a:ext cx="45" cy="27"/>
            </a:xfrm>
            <a:custGeom>
              <a:avLst/>
              <a:gdLst/>
              <a:ahLst/>
              <a:cxnLst>
                <a:cxn ang="0">
                  <a:pos x="37" y="0"/>
                </a:cxn>
                <a:cxn ang="0">
                  <a:pos x="37" y="0"/>
                </a:cxn>
                <a:cxn ang="0">
                  <a:pos x="30" y="10"/>
                </a:cxn>
                <a:cxn ang="0">
                  <a:pos x="19" y="17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0" y="23"/>
                </a:cxn>
                <a:cxn ang="0">
                  <a:pos x="0" y="23"/>
                </a:cxn>
                <a:cxn ang="0">
                  <a:pos x="4" y="27"/>
                </a:cxn>
                <a:cxn ang="0">
                  <a:pos x="4" y="27"/>
                </a:cxn>
                <a:cxn ang="0">
                  <a:pos x="19" y="20"/>
                </a:cxn>
                <a:cxn ang="0">
                  <a:pos x="34" y="13"/>
                </a:cxn>
                <a:cxn ang="0">
                  <a:pos x="45" y="3"/>
                </a:cxn>
                <a:cxn ang="0">
                  <a:pos x="45" y="3"/>
                </a:cxn>
                <a:cxn ang="0">
                  <a:pos x="45" y="0"/>
                </a:cxn>
                <a:cxn ang="0">
                  <a:pos x="45" y="0"/>
                </a:cxn>
                <a:cxn ang="0">
                  <a:pos x="37" y="0"/>
                </a:cxn>
                <a:cxn ang="0">
                  <a:pos x="37" y="0"/>
                </a:cxn>
              </a:cxnLst>
              <a:rect l="0" t="0" r="r" b="b"/>
              <a:pathLst>
                <a:path w="45" h="27">
                  <a:moveTo>
                    <a:pt x="37" y="0"/>
                  </a:moveTo>
                  <a:lnTo>
                    <a:pt x="37" y="0"/>
                  </a:lnTo>
                  <a:lnTo>
                    <a:pt x="30" y="10"/>
                  </a:lnTo>
                  <a:lnTo>
                    <a:pt x="19" y="17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19" y="20"/>
                  </a:lnTo>
                  <a:lnTo>
                    <a:pt x="34" y="13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grpSp>
        <p:nvGrpSpPr>
          <p:cNvPr id="230" name="Group 229"/>
          <p:cNvGrpSpPr/>
          <p:nvPr/>
        </p:nvGrpSpPr>
        <p:grpSpPr>
          <a:xfrm>
            <a:off x="5143504" y="2786058"/>
            <a:ext cx="2882683" cy="2384922"/>
            <a:chOff x="5214942" y="2615704"/>
            <a:chExt cx="2882683" cy="2384922"/>
          </a:xfrm>
        </p:grpSpPr>
        <p:grpSp>
          <p:nvGrpSpPr>
            <p:cNvPr id="229" name="Group 228"/>
            <p:cNvGrpSpPr/>
            <p:nvPr/>
          </p:nvGrpSpPr>
          <p:grpSpPr>
            <a:xfrm rot="21174700">
              <a:off x="5270253" y="2615704"/>
              <a:ext cx="2827372" cy="1071570"/>
              <a:chOff x="1428728" y="2786058"/>
              <a:chExt cx="3769829" cy="1428760"/>
            </a:xfrm>
          </p:grpSpPr>
          <p:grpSp>
            <p:nvGrpSpPr>
              <p:cNvPr id="1087" name="Group 63"/>
              <p:cNvGrpSpPr>
                <a:grpSpLocks/>
              </p:cNvGrpSpPr>
              <p:nvPr/>
            </p:nvGrpSpPr>
            <p:grpSpPr bwMode="auto">
              <a:xfrm>
                <a:off x="1428728" y="2786058"/>
                <a:ext cx="2451831" cy="1410239"/>
                <a:chOff x="1824" y="633"/>
                <a:chExt cx="2494" cy="1436"/>
              </a:xfrm>
              <a:solidFill>
                <a:srgbClr val="FFC000"/>
              </a:solidFill>
            </p:grpSpPr>
            <p:sp>
              <p:nvSpPr>
                <p:cNvPr id="1088" name="Puzzle3"/>
                <p:cNvSpPr>
                  <a:spLocks noEditPoints="1" noChangeArrowheads="1"/>
                </p:cNvSpPr>
                <p:nvPr/>
              </p:nvSpPr>
              <p:spPr bwMode="auto">
                <a:xfrm>
                  <a:off x="3204" y="633"/>
                  <a:ext cx="1114" cy="1436"/>
                </a:xfrm>
                <a:custGeom>
                  <a:avLst/>
                  <a:gdLst>
                    <a:gd name="T0" fmla="*/ 10391 w 21600"/>
                    <a:gd name="T1" fmla="*/ 15806 h 21600"/>
                    <a:gd name="T2" fmla="*/ 20551 w 21600"/>
                    <a:gd name="T3" fmla="*/ 21088 h 21600"/>
                    <a:gd name="T4" fmla="*/ 13180 w 21600"/>
                    <a:gd name="T5" fmla="*/ 13801 h 21600"/>
                    <a:gd name="T6" fmla="*/ 20551 w 21600"/>
                    <a:gd name="T7" fmla="*/ 7025 h 21600"/>
                    <a:gd name="T8" fmla="*/ 10500 w 21600"/>
                    <a:gd name="T9" fmla="*/ 52 h 21600"/>
                    <a:gd name="T10" fmla="*/ 692 w 21600"/>
                    <a:gd name="T11" fmla="*/ 6802 h 21600"/>
                    <a:gd name="T12" fmla="*/ 8064 w 21600"/>
                    <a:gd name="T13" fmla="*/ 13526 h 21600"/>
                    <a:gd name="T14" fmla="*/ 692 w 21600"/>
                    <a:gd name="T15" fmla="*/ 21088 h 21600"/>
                    <a:gd name="T16" fmla="*/ 2273 w 21600"/>
                    <a:gd name="T17" fmla="*/ 7719 h 21600"/>
                    <a:gd name="T18" fmla="*/ 19149 w 21600"/>
                    <a:gd name="T19" fmla="*/ 202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6625" y="20892"/>
                      </a:moveTo>
                      <a:lnTo>
                        <a:pt x="7105" y="21023"/>
                      </a:lnTo>
                      <a:lnTo>
                        <a:pt x="7513" y="21088"/>
                      </a:lnTo>
                      <a:lnTo>
                        <a:pt x="7922" y="21115"/>
                      </a:lnTo>
                      <a:lnTo>
                        <a:pt x="8242" y="21115"/>
                      </a:lnTo>
                      <a:lnTo>
                        <a:pt x="8544" y="21062"/>
                      </a:lnTo>
                      <a:lnTo>
                        <a:pt x="8810" y="20997"/>
                      </a:lnTo>
                      <a:lnTo>
                        <a:pt x="9023" y="20892"/>
                      </a:lnTo>
                      <a:lnTo>
                        <a:pt x="9148" y="20761"/>
                      </a:lnTo>
                      <a:lnTo>
                        <a:pt x="9290" y="20616"/>
                      </a:lnTo>
                      <a:lnTo>
                        <a:pt x="9361" y="20459"/>
                      </a:lnTo>
                      <a:lnTo>
                        <a:pt x="9396" y="20289"/>
                      </a:lnTo>
                      <a:lnTo>
                        <a:pt x="9396" y="20092"/>
                      </a:lnTo>
                      <a:lnTo>
                        <a:pt x="9325" y="19909"/>
                      </a:lnTo>
                      <a:lnTo>
                        <a:pt x="9219" y="19738"/>
                      </a:lnTo>
                      <a:lnTo>
                        <a:pt x="9094" y="19555"/>
                      </a:lnTo>
                      <a:lnTo>
                        <a:pt x="8917" y="19384"/>
                      </a:lnTo>
                      <a:lnTo>
                        <a:pt x="8650" y="19162"/>
                      </a:lnTo>
                      <a:lnTo>
                        <a:pt x="8437" y="18900"/>
                      </a:lnTo>
                      <a:lnTo>
                        <a:pt x="8277" y="18624"/>
                      </a:lnTo>
                      <a:lnTo>
                        <a:pt x="8135" y="18349"/>
                      </a:lnTo>
                      <a:lnTo>
                        <a:pt x="8028" y="18048"/>
                      </a:lnTo>
                      <a:lnTo>
                        <a:pt x="7993" y="17746"/>
                      </a:lnTo>
                      <a:lnTo>
                        <a:pt x="7993" y="17471"/>
                      </a:lnTo>
                      <a:lnTo>
                        <a:pt x="8028" y="17169"/>
                      </a:lnTo>
                      <a:lnTo>
                        <a:pt x="8135" y="16920"/>
                      </a:lnTo>
                      <a:lnTo>
                        <a:pt x="8277" y="16671"/>
                      </a:lnTo>
                      <a:lnTo>
                        <a:pt x="8366" y="16540"/>
                      </a:lnTo>
                      <a:lnTo>
                        <a:pt x="8473" y="16409"/>
                      </a:lnTo>
                      <a:lnTo>
                        <a:pt x="8615" y="16317"/>
                      </a:lnTo>
                      <a:lnTo>
                        <a:pt x="8739" y="16213"/>
                      </a:lnTo>
                      <a:lnTo>
                        <a:pt x="8881" y="16134"/>
                      </a:lnTo>
                      <a:lnTo>
                        <a:pt x="9059" y="16055"/>
                      </a:lnTo>
                      <a:lnTo>
                        <a:pt x="9254" y="15990"/>
                      </a:lnTo>
                      <a:lnTo>
                        <a:pt x="9432" y="15911"/>
                      </a:lnTo>
                      <a:lnTo>
                        <a:pt x="9663" y="15885"/>
                      </a:lnTo>
                      <a:lnTo>
                        <a:pt x="9876" y="15833"/>
                      </a:lnTo>
                      <a:lnTo>
                        <a:pt x="10142" y="15806"/>
                      </a:lnTo>
                      <a:lnTo>
                        <a:pt x="10391" y="15806"/>
                      </a:lnTo>
                      <a:lnTo>
                        <a:pt x="10728" y="15806"/>
                      </a:lnTo>
                      <a:lnTo>
                        <a:pt x="10995" y="15806"/>
                      </a:lnTo>
                      <a:lnTo>
                        <a:pt x="11279" y="15833"/>
                      </a:lnTo>
                      <a:lnTo>
                        <a:pt x="11546" y="15885"/>
                      </a:lnTo>
                      <a:lnTo>
                        <a:pt x="11776" y="15937"/>
                      </a:lnTo>
                      <a:lnTo>
                        <a:pt x="12025" y="15990"/>
                      </a:lnTo>
                      <a:lnTo>
                        <a:pt x="12221" y="16055"/>
                      </a:lnTo>
                      <a:lnTo>
                        <a:pt x="12434" y="16134"/>
                      </a:lnTo>
                      <a:lnTo>
                        <a:pt x="12611" y="16213"/>
                      </a:lnTo>
                      <a:lnTo>
                        <a:pt x="12771" y="16317"/>
                      </a:lnTo>
                      <a:lnTo>
                        <a:pt x="12913" y="16409"/>
                      </a:lnTo>
                      <a:lnTo>
                        <a:pt x="13038" y="16514"/>
                      </a:lnTo>
                      <a:lnTo>
                        <a:pt x="13251" y="16737"/>
                      </a:lnTo>
                      <a:lnTo>
                        <a:pt x="13428" y="16986"/>
                      </a:lnTo>
                      <a:lnTo>
                        <a:pt x="13517" y="17248"/>
                      </a:lnTo>
                      <a:lnTo>
                        <a:pt x="13588" y="17523"/>
                      </a:lnTo>
                      <a:lnTo>
                        <a:pt x="13588" y="17799"/>
                      </a:lnTo>
                      <a:lnTo>
                        <a:pt x="13517" y="18074"/>
                      </a:lnTo>
                      <a:lnTo>
                        <a:pt x="13428" y="18323"/>
                      </a:lnTo>
                      <a:lnTo>
                        <a:pt x="13286" y="18572"/>
                      </a:lnTo>
                      <a:lnTo>
                        <a:pt x="13109" y="18808"/>
                      </a:lnTo>
                      <a:lnTo>
                        <a:pt x="12878" y="19031"/>
                      </a:lnTo>
                      <a:lnTo>
                        <a:pt x="12434" y="19411"/>
                      </a:lnTo>
                      <a:lnTo>
                        <a:pt x="12132" y="19738"/>
                      </a:lnTo>
                      <a:lnTo>
                        <a:pt x="12025" y="19856"/>
                      </a:lnTo>
                      <a:lnTo>
                        <a:pt x="11919" y="20014"/>
                      </a:lnTo>
                      <a:lnTo>
                        <a:pt x="11883" y="20132"/>
                      </a:lnTo>
                      <a:lnTo>
                        <a:pt x="11883" y="20263"/>
                      </a:lnTo>
                      <a:lnTo>
                        <a:pt x="11883" y="20394"/>
                      </a:lnTo>
                      <a:lnTo>
                        <a:pt x="11954" y="20485"/>
                      </a:lnTo>
                      <a:lnTo>
                        <a:pt x="12061" y="20590"/>
                      </a:lnTo>
                      <a:lnTo>
                        <a:pt x="12185" y="20695"/>
                      </a:lnTo>
                      <a:lnTo>
                        <a:pt x="12327" y="20787"/>
                      </a:lnTo>
                      <a:lnTo>
                        <a:pt x="12540" y="20892"/>
                      </a:lnTo>
                      <a:lnTo>
                        <a:pt x="12771" y="20997"/>
                      </a:lnTo>
                      <a:lnTo>
                        <a:pt x="13073" y="21088"/>
                      </a:lnTo>
                      <a:lnTo>
                        <a:pt x="13428" y="21193"/>
                      </a:lnTo>
                      <a:lnTo>
                        <a:pt x="13873" y="21298"/>
                      </a:lnTo>
                      <a:lnTo>
                        <a:pt x="14317" y="21390"/>
                      </a:lnTo>
                      <a:lnTo>
                        <a:pt x="14778" y="21468"/>
                      </a:lnTo>
                      <a:lnTo>
                        <a:pt x="15294" y="21547"/>
                      </a:lnTo>
                      <a:lnTo>
                        <a:pt x="15809" y="21600"/>
                      </a:lnTo>
                      <a:lnTo>
                        <a:pt x="16359" y="21652"/>
                      </a:lnTo>
                      <a:lnTo>
                        <a:pt x="16875" y="21678"/>
                      </a:lnTo>
                      <a:lnTo>
                        <a:pt x="17407" y="21678"/>
                      </a:lnTo>
                      <a:lnTo>
                        <a:pt x="17958" y="21678"/>
                      </a:lnTo>
                      <a:lnTo>
                        <a:pt x="18473" y="21652"/>
                      </a:lnTo>
                      <a:lnTo>
                        <a:pt x="18953" y="21573"/>
                      </a:lnTo>
                      <a:lnTo>
                        <a:pt x="19397" y="21495"/>
                      </a:lnTo>
                      <a:lnTo>
                        <a:pt x="19841" y="21390"/>
                      </a:lnTo>
                      <a:lnTo>
                        <a:pt x="20214" y="21272"/>
                      </a:lnTo>
                      <a:lnTo>
                        <a:pt x="20551" y="21088"/>
                      </a:lnTo>
                      <a:lnTo>
                        <a:pt x="20480" y="20787"/>
                      </a:lnTo>
                      <a:lnTo>
                        <a:pt x="20409" y="20485"/>
                      </a:lnTo>
                      <a:lnTo>
                        <a:pt x="20356" y="20158"/>
                      </a:lnTo>
                      <a:lnTo>
                        <a:pt x="20356" y="19804"/>
                      </a:lnTo>
                      <a:lnTo>
                        <a:pt x="20321" y="19083"/>
                      </a:lnTo>
                      <a:lnTo>
                        <a:pt x="20356" y="18349"/>
                      </a:lnTo>
                      <a:lnTo>
                        <a:pt x="20409" y="17641"/>
                      </a:lnTo>
                      <a:lnTo>
                        <a:pt x="20480" y="17012"/>
                      </a:lnTo>
                      <a:lnTo>
                        <a:pt x="20551" y="16488"/>
                      </a:lnTo>
                      <a:lnTo>
                        <a:pt x="20551" y="16055"/>
                      </a:lnTo>
                      <a:lnTo>
                        <a:pt x="20551" y="15911"/>
                      </a:lnTo>
                      <a:lnTo>
                        <a:pt x="20445" y="15754"/>
                      </a:lnTo>
                      <a:lnTo>
                        <a:pt x="20356" y="15610"/>
                      </a:lnTo>
                      <a:lnTo>
                        <a:pt x="20178" y="15452"/>
                      </a:lnTo>
                      <a:lnTo>
                        <a:pt x="20001" y="15334"/>
                      </a:lnTo>
                      <a:lnTo>
                        <a:pt x="19770" y="15230"/>
                      </a:lnTo>
                      <a:lnTo>
                        <a:pt x="19521" y="15125"/>
                      </a:lnTo>
                      <a:lnTo>
                        <a:pt x="19290" y="15059"/>
                      </a:lnTo>
                      <a:lnTo>
                        <a:pt x="19024" y="15007"/>
                      </a:lnTo>
                      <a:lnTo>
                        <a:pt x="18740" y="14954"/>
                      </a:lnTo>
                      <a:lnTo>
                        <a:pt x="18509" y="14954"/>
                      </a:lnTo>
                      <a:lnTo>
                        <a:pt x="18225" y="14954"/>
                      </a:lnTo>
                      <a:lnTo>
                        <a:pt x="17994" y="15007"/>
                      </a:lnTo>
                      <a:lnTo>
                        <a:pt x="17763" y="15085"/>
                      </a:lnTo>
                      <a:lnTo>
                        <a:pt x="17550" y="15177"/>
                      </a:lnTo>
                      <a:lnTo>
                        <a:pt x="17372" y="15308"/>
                      </a:lnTo>
                      <a:lnTo>
                        <a:pt x="17176" y="15426"/>
                      </a:lnTo>
                      <a:lnTo>
                        <a:pt x="16928" y="15557"/>
                      </a:lnTo>
                      <a:lnTo>
                        <a:pt x="16661" y="15636"/>
                      </a:lnTo>
                      <a:lnTo>
                        <a:pt x="16359" y="15688"/>
                      </a:lnTo>
                      <a:lnTo>
                        <a:pt x="16022" y="15715"/>
                      </a:lnTo>
                      <a:lnTo>
                        <a:pt x="15667" y="15688"/>
                      </a:lnTo>
                      <a:lnTo>
                        <a:pt x="15294" y="15662"/>
                      </a:lnTo>
                      <a:lnTo>
                        <a:pt x="14956" y="15583"/>
                      </a:lnTo>
                      <a:lnTo>
                        <a:pt x="14619" y="15479"/>
                      </a:lnTo>
                      <a:lnTo>
                        <a:pt x="14281" y="15334"/>
                      </a:lnTo>
                      <a:lnTo>
                        <a:pt x="13961" y="15177"/>
                      </a:lnTo>
                      <a:lnTo>
                        <a:pt x="13695" y="14981"/>
                      </a:lnTo>
                      <a:lnTo>
                        <a:pt x="13588" y="14850"/>
                      </a:lnTo>
                      <a:lnTo>
                        <a:pt x="13482" y="14732"/>
                      </a:lnTo>
                      <a:lnTo>
                        <a:pt x="13393" y="14600"/>
                      </a:lnTo>
                      <a:lnTo>
                        <a:pt x="13322" y="14456"/>
                      </a:lnTo>
                      <a:lnTo>
                        <a:pt x="13251" y="14299"/>
                      </a:lnTo>
                      <a:lnTo>
                        <a:pt x="13215" y="14155"/>
                      </a:lnTo>
                      <a:lnTo>
                        <a:pt x="13180" y="13971"/>
                      </a:lnTo>
                      <a:lnTo>
                        <a:pt x="13180" y="13801"/>
                      </a:lnTo>
                      <a:lnTo>
                        <a:pt x="13180" y="13591"/>
                      </a:lnTo>
                      <a:lnTo>
                        <a:pt x="13215" y="13395"/>
                      </a:lnTo>
                      <a:lnTo>
                        <a:pt x="13251" y="13198"/>
                      </a:lnTo>
                      <a:lnTo>
                        <a:pt x="13322" y="13015"/>
                      </a:lnTo>
                      <a:lnTo>
                        <a:pt x="13393" y="12870"/>
                      </a:lnTo>
                      <a:lnTo>
                        <a:pt x="13482" y="12713"/>
                      </a:lnTo>
                      <a:lnTo>
                        <a:pt x="13588" y="12569"/>
                      </a:lnTo>
                      <a:lnTo>
                        <a:pt x="13730" y="12438"/>
                      </a:lnTo>
                      <a:lnTo>
                        <a:pt x="13997" y="12215"/>
                      </a:lnTo>
                      <a:lnTo>
                        <a:pt x="14334" y="12005"/>
                      </a:lnTo>
                      <a:lnTo>
                        <a:pt x="14690" y="11861"/>
                      </a:lnTo>
                      <a:lnTo>
                        <a:pt x="15063" y="11756"/>
                      </a:lnTo>
                      <a:lnTo>
                        <a:pt x="15436" y="11678"/>
                      </a:lnTo>
                      <a:lnTo>
                        <a:pt x="15809" y="11638"/>
                      </a:lnTo>
                      <a:lnTo>
                        <a:pt x="16182" y="11638"/>
                      </a:lnTo>
                      <a:lnTo>
                        <a:pt x="16555" y="11678"/>
                      </a:lnTo>
                      <a:lnTo>
                        <a:pt x="16910" y="11730"/>
                      </a:lnTo>
                      <a:lnTo>
                        <a:pt x="17248" y="11835"/>
                      </a:lnTo>
                      <a:lnTo>
                        <a:pt x="17514" y="11966"/>
                      </a:lnTo>
                      <a:lnTo>
                        <a:pt x="17763" y="12110"/>
                      </a:lnTo>
                      <a:lnTo>
                        <a:pt x="17887" y="12215"/>
                      </a:lnTo>
                      <a:lnTo>
                        <a:pt x="18065" y="12307"/>
                      </a:lnTo>
                      <a:lnTo>
                        <a:pt x="18260" y="12412"/>
                      </a:lnTo>
                      <a:lnTo>
                        <a:pt x="18438" y="12464"/>
                      </a:lnTo>
                      <a:lnTo>
                        <a:pt x="18669" y="12543"/>
                      </a:lnTo>
                      <a:lnTo>
                        <a:pt x="18882" y="12569"/>
                      </a:lnTo>
                      <a:lnTo>
                        <a:pt x="19113" y="12595"/>
                      </a:lnTo>
                      <a:lnTo>
                        <a:pt x="19361" y="12608"/>
                      </a:lnTo>
                      <a:lnTo>
                        <a:pt x="19592" y="12608"/>
                      </a:lnTo>
                      <a:lnTo>
                        <a:pt x="19841" y="12595"/>
                      </a:lnTo>
                      <a:lnTo>
                        <a:pt x="20072" y="12543"/>
                      </a:lnTo>
                      <a:lnTo>
                        <a:pt x="20321" y="12490"/>
                      </a:lnTo>
                      <a:lnTo>
                        <a:pt x="20551" y="12438"/>
                      </a:lnTo>
                      <a:lnTo>
                        <a:pt x="20800" y="12333"/>
                      </a:lnTo>
                      <a:lnTo>
                        <a:pt x="20996" y="12241"/>
                      </a:lnTo>
                      <a:lnTo>
                        <a:pt x="21244" y="12110"/>
                      </a:lnTo>
                      <a:lnTo>
                        <a:pt x="21298" y="12032"/>
                      </a:lnTo>
                      <a:lnTo>
                        <a:pt x="21404" y="11966"/>
                      </a:lnTo>
                      <a:lnTo>
                        <a:pt x="21475" y="11861"/>
                      </a:lnTo>
                      <a:lnTo>
                        <a:pt x="21511" y="11730"/>
                      </a:lnTo>
                      <a:lnTo>
                        <a:pt x="21617" y="11481"/>
                      </a:lnTo>
                      <a:lnTo>
                        <a:pt x="21653" y="11180"/>
                      </a:lnTo>
                      <a:lnTo>
                        <a:pt x="21653" y="10826"/>
                      </a:lnTo>
                      <a:lnTo>
                        <a:pt x="21653" y="10472"/>
                      </a:lnTo>
                      <a:lnTo>
                        <a:pt x="21582" y="10092"/>
                      </a:lnTo>
                      <a:lnTo>
                        <a:pt x="21511" y="9725"/>
                      </a:lnTo>
                      <a:lnTo>
                        <a:pt x="21298" y="8912"/>
                      </a:lnTo>
                      <a:lnTo>
                        <a:pt x="21067" y="8191"/>
                      </a:lnTo>
                      <a:lnTo>
                        <a:pt x="20800" y="7536"/>
                      </a:lnTo>
                      <a:lnTo>
                        <a:pt x="20551" y="7025"/>
                      </a:lnTo>
                      <a:lnTo>
                        <a:pt x="20001" y="7103"/>
                      </a:lnTo>
                      <a:lnTo>
                        <a:pt x="19432" y="7156"/>
                      </a:lnTo>
                      <a:lnTo>
                        <a:pt x="18846" y="7208"/>
                      </a:lnTo>
                      <a:lnTo>
                        <a:pt x="18225" y="7208"/>
                      </a:lnTo>
                      <a:lnTo>
                        <a:pt x="17656" y="7208"/>
                      </a:lnTo>
                      <a:lnTo>
                        <a:pt x="17070" y="7182"/>
                      </a:lnTo>
                      <a:lnTo>
                        <a:pt x="16484" y="7156"/>
                      </a:lnTo>
                      <a:lnTo>
                        <a:pt x="15986" y="7103"/>
                      </a:lnTo>
                      <a:lnTo>
                        <a:pt x="14992" y="6999"/>
                      </a:lnTo>
                      <a:lnTo>
                        <a:pt x="14210" y="6907"/>
                      </a:lnTo>
                      <a:lnTo>
                        <a:pt x="13695" y="6828"/>
                      </a:lnTo>
                      <a:lnTo>
                        <a:pt x="13517" y="6802"/>
                      </a:lnTo>
                      <a:lnTo>
                        <a:pt x="13073" y="6645"/>
                      </a:lnTo>
                      <a:lnTo>
                        <a:pt x="12700" y="6474"/>
                      </a:lnTo>
                      <a:lnTo>
                        <a:pt x="12363" y="6304"/>
                      </a:lnTo>
                      <a:lnTo>
                        <a:pt x="12132" y="6094"/>
                      </a:lnTo>
                      <a:lnTo>
                        <a:pt x="11919" y="5871"/>
                      </a:lnTo>
                      <a:lnTo>
                        <a:pt x="11776" y="5649"/>
                      </a:lnTo>
                      <a:lnTo>
                        <a:pt x="11688" y="5413"/>
                      </a:lnTo>
                      <a:lnTo>
                        <a:pt x="11617" y="5190"/>
                      </a:lnTo>
                      <a:lnTo>
                        <a:pt x="11617" y="4941"/>
                      </a:lnTo>
                      <a:lnTo>
                        <a:pt x="11652" y="4718"/>
                      </a:lnTo>
                      <a:lnTo>
                        <a:pt x="11723" y="4482"/>
                      </a:lnTo>
                      <a:lnTo>
                        <a:pt x="11812" y="4285"/>
                      </a:lnTo>
                      <a:lnTo>
                        <a:pt x="11919" y="4089"/>
                      </a:lnTo>
                      <a:lnTo>
                        <a:pt x="12096" y="3905"/>
                      </a:lnTo>
                      <a:lnTo>
                        <a:pt x="12292" y="3735"/>
                      </a:lnTo>
                      <a:lnTo>
                        <a:pt x="12505" y="3604"/>
                      </a:lnTo>
                      <a:lnTo>
                        <a:pt x="12700" y="3460"/>
                      </a:lnTo>
                      <a:lnTo>
                        <a:pt x="12878" y="3250"/>
                      </a:lnTo>
                      <a:lnTo>
                        <a:pt x="13038" y="3027"/>
                      </a:lnTo>
                      <a:lnTo>
                        <a:pt x="13180" y="2752"/>
                      </a:lnTo>
                      <a:lnTo>
                        <a:pt x="13286" y="2477"/>
                      </a:lnTo>
                      <a:lnTo>
                        <a:pt x="13322" y="2175"/>
                      </a:lnTo>
                      <a:lnTo>
                        <a:pt x="13357" y="1874"/>
                      </a:lnTo>
                      <a:lnTo>
                        <a:pt x="13286" y="1572"/>
                      </a:lnTo>
                      <a:lnTo>
                        <a:pt x="13180" y="1271"/>
                      </a:lnTo>
                      <a:lnTo>
                        <a:pt x="13038" y="983"/>
                      </a:lnTo>
                      <a:lnTo>
                        <a:pt x="12949" y="865"/>
                      </a:lnTo>
                      <a:lnTo>
                        <a:pt x="12807" y="733"/>
                      </a:lnTo>
                      <a:lnTo>
                        <a:pt x="12665" y="616"/>
                      </a:lnTo>
                      <a:lnTo>
                        <a:pt x="12505" y="511"/>
                      </a:lnTo>
                      <a:lnTo>
                        <a:pt x="12327" y="406"/>
                      </a:lnTo>
                      <a:lnTo>
                        <a:pt x="12132" y="314"/>
                      </a:lnTo>
                      <a:lnTo>
                        <a:pt x="11883" y="235"/>
                      </a:lnTo>
                      <a:lnTo>
                        <a:pt x="11652" y="183"/>
                      </a:lnTo>
                      <a:lnTo>
                        <a:pt x="11368" y="104"/>
                      </a:lnTo>
                      <a:lnTo>
                        <a:pt x="11101" y="78"/>
                      </a:lnTo>
                      <a:lnTo>
                        <a:pt x="10800" y="52"/>
                      </a:lnTo>
                      <a:lnTo>
                        <a:pt x="10444" y="52"/>
                      </a:lnTo>
                      <a:lnTo>
                        <a:pt x="10142" y="52"/>
                      </a:lnTo>
                      <a:lnTo>
                        <a:pt x="9840" y="78"/>
                      </a:lnTo>
                      <a:lnTo>
                        <a:pt x="9574" y="104"/>
                      </a:lnTo>
                      <a:lnTo>
                        <a:pt x="9325" y="157"/>
                      </a:lnTo>
                      <a:lnTo>
                        <a:pt x="9094" y="209"/>
                      </a:lnTo>
                      <a:lnTo>
                        <a:pt x="8846" y="262"/>
                      </a:lnTo>
                      <a:lnTo>
                        <a:pt x="8650" y="340"/>
                      </a:lnTo>
                      <a:lnTo>
                        <a:pt x="8437" y="432"/>
                      </a:lnTo>
                      <a:lnTo>
                        <a:pt x="8277" y="511"/>
                      </a:lnTo>
                      <a:lnTo>
                        <a:pt x="8100" y="616"/>
                      </a:lnTo>
                      <a:lnTo>
                        <a:pt x="7957" y="707"/>
                      </a:lnTo>
                      <a:lnTo>
                        <a:pt x="7833" y="838"/>
                      </a:lnTo>
                      <a:lnTo>
                        <a:pt x="7620" y="1061"/>
                      </a:lnTo>
                      <a:lnTo>
                        <a:pt x="7442" y="1336"/>
                      </a:lnTo>
                      <a:lnTo>
                        <a:pt x="7353" y="1599"/>
                      </a:lnTo>
                      <a:lnTo>
                        <a:pt x="7318" y="1900"/>
                      </a:lnTo>
                      <a:lnTo>
                        <a:pt x="7318" y="2175"/>
                      </a:lnTo>
                      <a:lnTo>
                        <a:pt x="7353" y="2450"/>
                      </a:lnTo>
                      <a:lnTo>
                        <a:pt x="7442" y="2726"/>
                      </a:lnTo>
                      <a:lnTo>
                        <a:pt x="7620" y="2975"/>
                      </a:lnTo>
                      <a:lnTo>
                        <a:pt x="7833" y="3198"/>
                      </a:lnTo>
                      <a:lnTo>
                        <a:pt x="8064" y="3433"/>
                      </a:lnTo>
                      <a:lnTo>
                        <a:pt x="8295" y="3630"/>
                      </a:lnTo>
                      <a:lnTo>
                        <a:pt x="8508" y="3853"/>
                      </a:lnTo>
                      <a:lnTo>
                        <a:pt x="8686" y="4089"/>
                      </a:lnTo>
                      <a:lnTo>
                        <a:pt x="8775" y="4312"/>
                      </a:lnTo>
                      <a:lnTo>
                        <a:pt x="8846" y="4561"/>
                      </a:lnTo>
                      <a:lnTo>
                        <a:pt x="8846" y="4810"/>
                      </a:lnTo>
                      <a:lnTo>
                        <a:pt x="8810" y="5059"/>
                      </a:lnTo>
                      <a:lnTo>
                        <a:pt x="8721" y="5295"/>
                      </a:lnTo>
                      <a:lnTo>
                        <a:pt x="8579" y="5544"/>
                      </a:lnTo>
                      <a:lnTo>
                        <a:pt x="8366" y="5766"/>
                      </a:lnTo>
                      <a:lnTo>
                        <a:pt x="8135" y="5976"/>
                      </a:lnTo>
                      <a:lnTo>
                        <a:pt x="7833" y="6199"/>
                      </a:lnTo>
                      <a:lnTo>
                        <a:pt x="7478" y="6369"/>
                      </a:lnTo>
                      <a:lnTo>
                        <a:pt x="7069" y="6527"/>
                      </a:lnTo>
                      <a:lnTo>
                        <a:pt x="6590" y="6671"/>
                      </a:lnTo>
                      <a:lnTo>
                        <a:pt x="6092" y="6802"/>
                      </a:lnTo>
                      <a:lnTo>
                        <a:pt x="5684" y="6802"/>
                      </a:lnTo>
                      <a:lnTo>
                        <a:pt x="5133" y="6802"/>
                      </a:lnTo>
                      <a:lnTo>
                        <a:pt x="4547" y="6802"/>
                      </a:lnTo>
                      <a:lnTo>
                        <a:pt x="3872" y="6802"/>
                      </a:lnTo>
                      <a:lnTo>
                        <a:pt x="3144" y="6802"/>
                      </a:lnTo>
                      <a:lnTo>
                        <a:pt x="2362" y="6802"/>
                      </a:lnTo>
                      <a:lnTo>
                        <a:pt x="1545" y="6802"/>
                      </a:lnTo>
                      <a:lnTo>
                        <a:pt x="692" y="6802"/>
                      </a:lnTo>
                      <a:lnTo>
                        <a:pt x="586" y="7234"/>
                      </a:lnTo>
                      <a:lnTo>
                        <a:pt x="461" y="7837"/>
                      </a:lnTo>
                      <a:lnTo>
                        <a:pt x="355" y="8493"/>
                      </a:lnTo>
                      <a:lnTo>
                        <a:pt x="248" y="9187"/>
                      </a:lnTo>
                      <a:lnTo>
                        <a:pt x="142" y="9869"/>
                      </a:lnTo>
                      <a:lnTo>
                        <a:pt x="106" y="10498"/>
                      </a:lnTo>
                      <a:lnTo>
                        <a:pt x="106" y="10983"/>
                      </a:lnTo>
                      <a:lnTo>
                        <a:pt x="106" y="11311"/>
                      </a:lnTo>
                      <a:lnTo>
                        <a:pt x="213" y="11481"/>
                      </a:lnTo>
                      <a:lnTo>
                        <a:pt x="319" y="11651"/>
                      </a:lnTo>
                      <a:lnTo>
                        <a:pt x="497" y="11783"/>
                      </a:lnTo>
                      <a:lnTo>
                        <a:pt x="692" y="11914"/>
                      </a:lnTo>
                      <a:lnTo>
                        <a:pt x="941" y="12032"/>
                      </a:lnTo>
                      <a:lnTo>
                        <a:pt x="1207" y="12110"/>
                      </a:lnTo>
                      <a:lnTo>
                        <a:pt x="1509" y="12189"/>
                      </a:lnTo>
                      <a:lnTo>
                        <a:pt x="1794" y="12241"/>
                      </a:lnTo>
                      <a:lnTo>
                        <a:pt x="2131" y="12267"/>
                      </a:lnTo>
                      <a:lnTo>
                        <a:pt x="2433" y="12281"/>
                      </a:lnTo>
                      <a:lnTo>
                        <a:pt x="2735" y="12267"/>
                      </a:lnTo>
                      <a:lnTo>
                        <a:pt x="3055" y="12241"/>
                      </a:lnTo>
                      <a:lnTo>
                        <a:pt x="3357" y="12189"/>
                      </a:lnTo>
                      <a:lnTo>
                        <a:pt x="3623" y="12084"/>
                      </a:lnTo>
                      <a:lnTo>
                        <a:pt x="3872" y="11979"/>
                      </a:lnTo>
                      <a:lnTo>
                        <a:pt x="4103" y="11861"/>
                      </a:lnTo>
                      <a:lnTo>
                        <a:pt x="4316" y="11704"/>
                      </a:lnTo>
                      <a:lnTo>
                        <a:pt x="4582" y="11612"/>
                      </a:lnTo>
                      <a:lnTo>
                        <a:pt x="4849" y="11533"/>
                      </a:lnTo>
                      <a:lnTo>
                        <a:pt x="5169" y="11507"/>
                      </a:lnTo>
                      <a:lnTo>
                        <a:pt x="5506" y="11481"/>
                      </a:lnTo>
                      <a:lnTo>
                        <a:pt x="5808" y="11507"/>
                      </a:lnTo>
                      <a:lnTo>
                        <a:pt x="6146" y="11560"/>
                      </a:lnTo>
                      <a:lnTo>
                        <a:pt x="6501" y="11651"/>
                      </a:lnTo>
                      <a:lnTo>
                        <a:pt x="6803" y="11783"/>
                      </a:lnTo>
                      <a:lnTo>
                        <a:pt x="7105" y="11940"/>
                      </a:lnTo>
                      <a:lnTo>
                        <a:pt x="7353" y="12110"/>
                      </a:lnTo>
                      <a:lnTo>
                        <a:pt x="7584" y="12333"/>
                      </a:lnTo>
                      <a:lnTo>
                        <a:pt x="7798" y="12595"/>
                      </a:lnTo>
                      <a:lnTo>
                        <a:pt x="7922" y="12870"/>
                      </a:lnTo>
                      <a:lnTo>
                        <a:pt x="8028" y="13198"/>
                      </a:lnTo>
                      <a:lnTo>
                        <a:pt x="8064" y="13526"/>
                      </a:lnTo>
                      <a:lnTo>
                        <a:pt x="8028" y="13775"/>
                      </a:lnTo>
                      <a:lnTo>
                        <a:pt x="7922" y="13998"/>
                      </a:lnTo>
                      <a:lnTo>
                        <a:pt x="7798" y="14220"/>
                      </a:lnTo>
                      <a:lnTo>
                        <a:pt x="7584" y="14404"/>
                      </a:lnTo>
                      <a:lnTo>
                        <a:pt x="7353" y="14574"/>
                      </a:lnTo>
                      <a:lnTo>
                        <a:pt x="7105" y="14732"/>
                      </a:lnTo>
                      <a:lnTo>
                        <a:pt x="6803" y="14850"/>
                      </a:lnTo>
                      <a:lnTo>
                        <a:pt x="6501" y="14954"/>
                      </a:lnTo>
                      <a:lnTo>
                        <a:pt x="6146" y="15033"/>
                      </a:lnTo>
                      <a:lnTo>
                        <a:pt x="5808" y="15085"/>
                      </a:lnTo>
                      <a:lnTo>
                        <a:pt x="5506" y="15085"/>
                      </a:lnTo>
                      <a:lnTo>
                        <a:pt x="5169" y="15059"/>
                      </a:lnTo>
                      <a:lnTo>
                        <a:pt x="4849" y="15007"/>
                      </a:lnTo>
                      <a:lnTo>
                        <a:pt x="4582" y="14902"/>
                      </a:lnTo>
                      <a:lnTo>
                        <a:pt x="4316" y="14784"/>
                      </a:lnTo>
                      <a:lnTo>
                        <a:pt x="4103" y="14600"/>
                      </a:lnTo>
                      <a:lnTo>
                        <a:pt x="3907" y="14430"/>
                      </a:lnTo>
                      <a:lnTo>
                        <a:pt x="3659" y="14299"/>
                      </a:lnTo>
                      <a:lnTo>
                        <a:pt x="3428" y="14194"/>
                      </a:lnTo>
                      <a:lnTo>
                        <a:pt x="3179" y="14129"/>
                      </a:lnTo>
                      <a:lnTo>
                        <a:pt x="2913" y="14102"/>
                      </a:lnTo>
                      <a:lnTo>
                        <a:pt x="2646" y="14102"/>
                      </a:lnTo>
                      <a:lnTo>
                        <a:pt x="2362" y="14129"/>
                      </a:lnTo>
                      <a:lnTo>
                        <a:pt x="2096" y="14168"/>
                      </a:lnTo>
                      <a:lnTo>
                        <a:pt x="1811" y="14273"/>
                      </a:lnTo>
                      <a:lnTo>
                        <a:pt x="1545" y="14378"/>
                      </a:lnTo>
                      <a:lnTo>
                        <a:pt x="1314" y="14496"/>
                      </a:lnTo>
                      <a:lnTo>
                        <a:pt x="1065" y="14653"/>
                      </a:lnTo>
                      <a:lnTo>
                        <a:pt x="870" y="14797"/>
                      </a:lnTo>
                      <a:lnTo>
                        <a:pt x="657" y="14981"/>
                      </a:lnTo>
                      <a:lnTo>
                        <a:pt x="497" y="15177"/>
                      </a:lnTo>
                      <a:lnTo>
                        <a:pt x="390" y="15413"/>
                      </a:lnTo>
                      <a:lnTo>
                        <a:pt x="284" y="15636"/>
                      </a:lnTo>
                      <a:lnTo>
                        <a:pt x="248" y="15911"/>
                      </a:lnTo>
                      <a:lnTo>
                        <a:pt x="284" y="16239"/>
                      </a:lnTo>
                      <a:lnTo>
                        <a:pt x="319" y="16566"/>
                      </a:lnTo>
                      <a:lnTo>
                        <a:pt x="497" y="17340"/>
                      </a:lnTo>
                      <a:lnTo>
                        <a:pt x="692" y="18152"/>
                      </a:lnTo>
                      <a:lnTo>
                        <a:pt x="799" y="18559"/>
                      </a:lnTo>
                      <a:lnTo>
                        <a:pt x="905" y="18978"/>
                      </a:lnTo>
                      <a:lnTo>
                        <a:pt x="959" y="19384"/>
                      </a:lnTo>
                      <a:lnTo>
                        <a:pt x="994" y="19791"/>
                      </a:lnTo>
                      <a:lnTo>
                        <a:pt x="994" y="20132"/>
                      </a:lnTo>
                      <a:lnTo>
                        <a:pt x="959" y="20485"/>
                      </a:lnTo>
                      <a:lnTo>
                        <a:pt x="941" y="20669"/>
                      </a:lnTo>
                      <a:lnTo>
                        <a:pt x="870" y="20813"/>
                      </a:lnTo>
                      <a:lnTo>
                        <a:pt x="799" y="20970"/>
                      </a:lnTo>
                      <a:lnTo>
                        <a:pt x="692" y="21088"/>
                      </a:lnTo>
                      <a:lnTo>
                        <a:pt x="1474" y="20997"/>
                      </a:lnTo>
                      <a:lnTo>
                        <a:pt x="2291" y="20866"/>
                      </a:lnTo>
                      <a:lnTo>
                        <a:pt x="3108" y="20787"/>
                      </a:lnTo>
                      <a:lnTo>
                        <a:pt x="3907" y="20721"/>
                      </a:lnTo>
                      <a:lnTo>
                        <a:pt x="4653" y="20695"/>
                      </a:lnTo>
                      <a:lnTo>
                        <a:pt x="5364" y="20695"/>
                      </a:lnTo>
                      <a:lnTo>
                        <a:pt x="5701" y="20721"/>
                      </a:lnTo>
                      <a:lnTo>
                        <a:pt x="6057" y="20761"/>
                      </a:lnTo>
                      <a:lnTo>
                        <a:pt x="6323" y="20813"/>
                      </a:lnTo>
                      <a:lnTo>
                        <a:pt x="6625" y="20892"/>
                      </a:lnTo>
                      <a:close/>
                    </a:path>
                  </a:pathLst>
                </a:custGeom>
                <a:grpFill/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091" name="Puzzle1"/>
                <p:cNvSpPr>
                  <a:spLocks noEditPoints="1" noChangeArrowheads="1"/>
                </p:cNvSpPr>
                <p:nvPr/>
              </p:nvSpPr>
              <p:spPr bwMode="auto">
                <a:xfrm>
                  <a:off x="1824" y="1069"/>
                  <a:ext cx="1800" cy="997"/>
                </a:xfrm>
                <a:custGeom>
                  <a:avLst/>
                  <a:gdLst>
                    <a:gd name="T0" fmla="*/ 16740 w 21600"/>
                    <a:gd name="T1" fmla="*/ 21078 h 21600"/>
                    <a:gd name="T2" fmla="*/ 16976 w 21600"/>
                    <a:gd name="T3" fmla="*/ 521 h 21600"/>
                    <a:gd name="T4" fmla="*/ 4725 w 21600"/>
                    <a:gd name="T5" fmla="*/ 856 h 21600"/>
                    <a:gd name="T6" fmla="*/ 5040 w 21600"/>
                    <a:gd name="T7" fmla="*/ 21004 h 21600"/>
                    <a:gd name="T8" fmla="*/ 10811 w 21600"/>
                    <a:gd name="T9" fmla="*/ 12885 h 21600"/>
                    <a:gd name="T10" fmla="*/ 10845 w 21600"/>
                    <a:gd name="T11" fmla="*/ 8714 h 21600"/>
                    <a:gd name="T12" fmla="*/ 21600 w 21600"/>
                    <a:gd name="T13" fmla="*/ 10000 h 21600"/>
                    <a:gd name="T14" fmla="*/ 56 w 21600"/>
                    <a:gd name="T15" fmla="*/ 10000 h 21600"/>
                    <a:gd name="T16" fmla="*/ 6086 w 21600"/>
                    <a:gd name="T17" fmla="*/ 2569 h 21600"/>
                    <a:gd name="T18" fmla="*/ 16132 w 21600"/>
                    <a:gd name="T19" fmla="*/ 19552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9360" y="20836"/>
                      </a:moveTo>
                      <a:lnTo>
                        <a:pt x="9528" y="20836"/>
                      </a:lnTo>
                      <a:lnTo>
                        <a:pt x="9686" y="20762"/>
                      </a:lnTo>
                      <a:lnTo>
                        <a:pt x="9810" y="20687"/>
                      </a:lnTo>
                      <a:lnTo>
                        <a:pt x="9922" y="20575"/>
                      </a:lnTo>
                      <a:lnTo>
                        <a:pt x="10012" y="20426"/>
                      </a:lnTo>
                      <a:lnTo>
                        <a:pt x="10068" y="20296"/>
                      </a:lnTo>
                      <a:lnTo>
                        <a:pt x="10113" y="20110"/>
                      </a:lnTo>
                      <a:lnTo>
                        <a:pt x="10136" y="19905"/>
                      </a:lnTo>
                      <a:lnTo>
                        <a:pt x="10136" y="19682"/>
                      </a:lnTo>
                      <a:lnTo>
                        <a:pt x="10113" y="19440"/>
                      </a:lnTo>
                      <a:lnTo>
                        <a:pt x="10068" y="19142"/>
                      </a:lnTo>
                      <a:lnTo>
                        <a:pt x="10012" y="18900"/>
                      </a:lnTo>
                      <a:lnTo>
                        <a:pt x="9900" y="18620"/>
                      </a:lnTo>
                      <a:lnTo>
                        <a:pt x="9787" y="18285"/>
                      </a:lnTo>
                      <a:lnTo>
                        <a:pt x="9641" y="17968"/>
                      </a:lnTo>
                      <a:lnTo>
                        <a:pt x="9472" y="17652"/>
                      </a:lnTo>
                      <a:lnTo>
                        <a:pt x="9382" y="17466"/>
                      </a:lnTo>
                      <a:lnTo>
                        <a:pt x="9315" y="17298"/>
                      </a:lnTo>
                      <a:lnTo>
                        <a:pt x="9258" y="17112"/>
                      </a:lnTo>
                      <a:lnTo>
                        <a:pt x="9191" y="16926"/>
                      </a:lnTo>
                      <a:lnTo>
                        <a:pt x="9123" y="16535"/>
                      </a:lnTo>
                      <a:lnTo>
                        <a:pt x="9101" y="16144"/>
                      </a:lnTo>
                      <a:lnTo>
                        <a:pt x="9101" y="15753"/>
                      </a:lnTo>
                      <a:lnTo>
                        <a:pt x="9168" y="15362"/>
                      </a:lnTo>
                      <a:lnTo>
                        <a:pt x="9236" y="14971"/>
                      </a:lnTo>
                      <a:lnTo>
                        <a:pt x="9360" y="14580"/>
                      </a:lnTo>
                      <a:lnTo>
                        <a:pt x="9495" y="14244"/>
                      </a:lnTo>
                      <a:lnTo>
                        <a:pt x="9663" y="13891"/>
                      </a:lnTo>
                      <a:lnTo>
                        <a:pt x="9855" y="13611"/>
                      </a:lnTo>
                      <a:lnTo>
                        <a:pt x="10068" y="13351"/>
                      </a:lnTo>
                      <a:lnTo>
                        <a:pt x="10293" y="13146"/>
                      </a:lnTo>
                      <a:lnTo>
                        <a:pt x="10552" y="12997"/>
                      </a:lnTo>
                      <a:lnTo>
                        <a:pt x="10811" y="12885"/>
                      </a:lnTo>
                      <a:lnTo>
                        <a:pt x="11069" y="12866"/>
                      </a:lnTo>
                      <a:lnTo>
                        <a:pt x="11351" y="12885"/>
                      </a:lnTo>
                      <a:lnTo>
                        <a:pt x="11610" y="12997"/>
                      </a:lnTo>
                      <a:lnTo>
                        <a:pt x="11846" y="13183"/>
                      </a:lnTo>
                      <a:lnTo>
                        <a:pt x="12060" y="13388"/>
                      </a:lnTo>
                      <a:lnTo>
                        <a:pt x="12251" y="13648"/>
                      </a:lnTo>
                      <a:lnTo>
                        <a:pt x="12419" y="13928"/>
                      </a:lnTo>
                      <a:lnTo>
                        <a:pt x="12555" y="14244"/>
                      </a:lnTo>
                      <a:lnTo>
                        <a:pt x="12690" y="14617"/>
                      </a:lnTo>
                      <a:lnTo>
                        <a:pt x="12768" y="15008"/>
                      </a:lnTo>
                      <a:lnTo>
                        <a:pt x="12836" y="15399"/>
                      </a:lnTo>
                      <a:lnTo>
                        <a:pt x="12858" y="15753"/>
                      </a:lnTo>
                      <a:lnTo>
                        <a:pt x="12858" y="16144"/>
                      </a:lnTo>
                      <a:lnTo>
                        <a:pt x="12813" y="16535"/>
                      </a:lnTo>
                      <a:lnTo>
                        <a:pt x="12746" y="16888"/>
                      </a:lnTo>
                      <a:lnTo>
                        <a:pt x="12667" y="17224"/>
                      </a:lnTo>
                      <a:lnTo>
                        <a:pt x="12510" y="17503"/>
                      </a:lnTo>
                      <a:lnTo>
                        <a:pt x="12228" y="18043"/>
                      </a:lnTo>
                      <a:lnTo>
                        <a:pt x="11970" y="18546"/>
                      </a:lnTo>
                      <a:lnTo>
                        <a:pt x="11868" y="18751"/>
                      </a:lnTo>
                      <a:lnTo>
                        <a:pt x="11778" y="18974"/>
                      </a:lnTo>
                      <a:lnTo>
                        <a:pt x="11711" y="19179"/>
                      </a:lnTo>
                      <a:lnTo>
                        <a:pt x="11666" y="19365"/>
                      </a:lnTo>
                      <a:lnTo>
                        <a:pt x="11632" y="19570"/>
                      </a:lnTo>
                      <a:lnTo>
                        <a:pt x="11632" y="19756"/>
                      </a:lnTo>
                      <a:lnTo>
                        <a:pt x="11632" y="19942"/>
                      </a:lnTo>
                      <a:lnTo>
                        <a:pt x="11643" y="20110"/>
                      </a:lnTo>
                      <a:lnTo>
                        <a:pt x="11711" y="20296"/>
                      </a:lnTo>
                      <a:lnTo>
                        <a:pt x="11801" y="20464"/>
                      </a:lnTo>
                      <a:lnTo>
                        <a:pt x="11891" y="20650"/>
                      </a:lnTo>
                      <a:lnTo>
                        <a:pt x="12037" y="20836"/>
                      </a:lnTo>
                      <a:lnTo>
                        <a:pt x="12206" y="21004"/>
                      </a:lnTo>
                      <a:lnTo>
                        <a:pt x="12419" y="21190"/>
                      </a:lnTo>
                      <a:lnTo>
                        <a:pt x="12667" y="21320"/>
                      </a:lnTo>
                      <a:lnTo>
                        <a:pt x="12960" y="21432"/>
                      </a:lnTo>
                      <a:lnTo>
                        <a:pt x="13286" y="21544"/>
                      </a:lnTo>
                      <a:lnTo>
                        <a:pt x="13612" y="21655"/>
                      </a:lnTo>
                      <a:lnTo>
                        <a:pt x="13983" y="21693"/>
                      </a:lnTo>
                      <a:lnTo>
                        <a:pt x="14343" y="21730"/>
                      </a:lnTo>
                      <a:lnTo>
                        <a:pt x="14715" y="21730"/>
                      </a:lnTo>
                      <a:lnTo>
                        <a:pt x="15075" y="21730"/>
                      </a:lnTo>
                      <a:lnTo>
                        <a:pt x="15446" y="21655"/>
                      </a:lnTo>
                      <a:lnTo>
                        <a:pt x="15794" y="21581"/>
                      </a:lnTo>
                      <a:lnTo>
                        <a:pt x="16132" y="21432"/>
                      </a:lnTo>
                      <a:lnTo>
                        <a:pt x="16458" y="21302"/>
                      </a:lnTo>
                      <a:lnTo>
                        <a:pt x="16740" y="21078"/>
                      </a:lnTo>
                      <a:lnTo>
                        <a:pt x="16976" y="20836"/>
                      </a:lnTo>
                      <a:lnTo>
                        <a:pt x="17043" y="20650"/>
                      </a:lnTo>
                      <a:lnTo>
                        <a:pt x="17088" y="20426"/>
                      </a:lnTo>
                      <a:lnTo>
                        <a:pt x="17133" y="20222"/>
                      </a:lnTo>
                      <a:lnTo>
                        <a:pt x="17156" y="19980"/>
                      </a:lnTo>
                      <a:lnTo>
                        <a:pt x="17167" y="19477"/>
                      </a:lnTo>
                      <a:lnTo>
                        <a:pt x="17167" y="18974"/>
                      </a:lnTo>
                      <a:lnTo>
                        <a:pt x="17156" y="18397"/>
                      </a:lnTo>
                      <a:lnTo>
                        <a:pt x="17111" y="17820"/>
                      </a:lnTo>
                      <a:lnTo>
                        <a:pt x="17066" y="17261"/>
                      </a:lnTo>
                      <a:lnTo>
                        <a:pt x="16998" y="16646"/>
                      </a:lnTo>
                      <a:lnTo>
                        <a:pt x="16852" y="15511"/>
                      </a:lnTo>
                      <a:lnTo>
                        <a:pt x="16740" y="14393"/>
                      </a:lnTo>
                      <a:lnTo>
                        <a:pt x="16717" y="13928"/>
                      </a:lnTo>
                      <a:lnTo>
                        <a:pt x="16695" y="13462"/>
                      </a:lnTo>
                      <a:lnTo>
                        <a:pt x="16717" y="13071"/>
                      </a:lnTo>
                      <a:lnTo>
                        <a:pt x="16785" y="12755"/>
                      </a:lnTo>
                      <a:lnTo>
                        <a:pt x="16852" y="12419"/>
                      </a:lnTo>
                      <a:lnTo>
                        <a:pt x="16953" y="12140"/>
                      </a:lnTo>
                      <a:lnTo>
                        <a:pt x="17088" y="11898"/>
                      </a:lnTo>
                      <a:lnTo>
                        <a:pt x="17212" y="11675"/>
                      </a:lnTo>
                      <a:lnTo>
                        <a:pt x="17370" y="11470"/>
                      </a:lnTo>
                      <a:lnTo>
                        <a:pt x="17516" y="11284"/>
                      </a:lnTo>
                      <a:lnTo>
                        <a:pt x="17696" y="11135"/>
                      </a:lnTo>
                      <a:lnTo>
                        <a:pt x="17865" y="11042"/>
                      </a:lnTo>
                      <a:lnTo>
                        <a:pt x="18033" y="10930"/>
                      </a:lnTo>
                      <a:lnTo>
                        <a:pt x="18213" y="10893"/>
                      </a:lnTo>
                      <a:lnTo>
                        <a:pt x="18382" y="10893"/>
                      </a:lnTo>
                      <a:lnTo>
                        <a:pt x="18551" y="10967"/>
                      </a:lnTo>
                      <a:lnTo>
                        <a:pt x="18708" y="11042"/>
                      </a:lnTo>
                      <a:lnTo>
                        <a:pt x="18855" y="11172"/>
                      </a:lnTo>
                      <a:lnTo>
                        <a:pt x="19012" y="11358"/>
                      </a:lnTo>
                      <a:lnTo>
                        <a:pt x="19136" y="11600"/>
                      </a:lnTo>
                      <a:lnTo>
                        <a:pt x="19271" y="11861"/>
                      </a:lnTo>
                      <a:lnTo>
                        <a:pt x="19440" y="12028"/>
                      </a:lnTo>
                      <a:lnTo>
                        <a:pt x="19608" y="12177"/>
                      </a:lnTo>
                      <a:lnTo>
                        <a:pt x="19822" y="12289"/>
                      </a:lnTo>
                      <a:lnTo>
                        <a:pt x="20025" y="12289"/>
                      </a:lnTo>
                      <a:lnTo>
                        <a:pt x="20238" y="12289"/>
                      </a:lnTo>
                      <a:lnTo>
                        <a:pt x="20452" y="12215"/>
                      </a:lnTo>
                      <a:lnTo>
                        <a:pt x="20643" y="12103"/>
                      </a:lnTo>
                      <a:lnTo>
                        <a:pt x="20846" y="11973"/>
                      </a:lnTo>
                      <a:lnTo>
                        <a:pt x="21037" y="11786"/>
                      </a:lnTo>
                      <a:lnTo>
                        <a:pt x="21206" y="11563"/>
                      </a:lnTo>
                      <a:lnTo>
                        <a:pt x="21363" y="11321"/>
                      </a:lnTo>
                      <a:lnTo>
                        <a:pt x="21465" y="11079"/>
                      </a:lnTo>
                      <a:lnTo>
                        <a:pt x="21577" y="10744"/>
                      </a:lnTo>
                      <a:lnTo>
                        <a:pt x="21622" y="10427"/>
                      </a:lnTo>
                      <a:lnTo>
                        <a:pt x="21645" y="10111"/>
                      </a:lnTo>
                      <a:lnTo>
                        <a:pt x="21622" y="9608"/>
                      </a:lnTo>
                      <a:lnTo>
                        <a:pt x="21577" y="9142"/>
                      </a:lnTo>
                      <a:lnTo>
                        <a:pt x="21465" y="8751"/>
                      </a:lnTo>
                      <a:lnTo>
                        <a:pt x="21363" y="8397"/>
                      </a:lnTo>
                      <a:lnTo>
                        <a:pt x="21206" y="8062"/>
                      </a:lnTo>
                      <a:lnTo>
                        <a:pt x="21037" y="7820"/>
                      </a:lnTo>
                      <a:lnTo>
                        <a:pt x="20846" y="7597"/>
                      </a:lnTo>
                      <a:lnTo>
                        <a:pt x="20643" y="7429"/>
                      </a:lnTo>
                      <a:lnTo>
                        <a:pt x="20452" y="7317"/>
                      </a:lnTo>
                      <a:lnTo>
                        <a:pt x="20238" y="7206"/>
                      </a:lnTo>
                      <a:lnTo>
                        <a:pt x="20025" y="7168"/>
                      </a:lnTo>
                      <a:lnTo>
                        <a:pt x="19822" y="7206"/>
                      </a:lnTo>
                      <a:lnTo>
                        <a:pt x="19608" y="7243"/>
                      </a:lnTo>
                      <a:lnTo>
                        <a:pt x="19440" y="7355"/>
                      </a:lnTo>
                      <a:lnTo>
                        <a:pt x="19271" y="7504"/>
                      </a:lnTo>
                      <a:lnTo>
                        <a:pt x="19136" y="7708"/>
                      </a:lnTo>
                      <a:lnTo>
                        <a:pt x="19012" y="7895"/>
                      </a:lnTo>
                      <a:lnTo>
                        <a:pt x="18832" y="8025"/>
                      </a:lnTo>
                      <a:lnTo>
                        <a:pt x="18663" y="8174"/>
                      </a:lnTo>
                      <a:lnTo>
                        <a:pt x="18472" y="8248"/>
                      </a:lnTo>
                      <a:lnTo>
                        <a:pt x="18270" y="8286"/>
                      </a:lnTo>
                      <a:lnTo>
                        <a:pt x="18078" y="8323"/>
                      </a:lnTo>
                      <a:lnTo>
                        <a:pt x="17887" y="8323"/>
                      </a:lnTo>
                      <a:lnTo>
                        <a:pt x="17696" y="8248"/>
                      </a:lnTo>
                      <a:lnTo>
                        <a:pt x="17493" y="8174"/>
                      </a:lnTo>
                      <a:lnTo>
                        <a:pt x="17302" y="8062"/>
                      </a:lnTo>
                      <a:lnTo>
                        <a:pt x="17133" y="7969"/>
                      </a:lnTo>
                      <a:lnTo>
                        <a:pt x="16976" y="7783"/>
                      </a:lnTo>
                      <a:lnTo>
                        <a:pt x="16852" y="7597"/>
                      </a:lnTo>
                      <a:lnTo>
                        <a:pt x="16740" y="7429"/>
                      </a:lnTo>
                      <a:lnTo>
                        <a:pt x="16672" y="7168"/>
                      </a:lnTo>
                      <a:lnTo>
                        <a:pt x="16638" y="6926"/>
                      </a:lnTo>
                      <a:lnTo>
                        <a:pt x="16616" y="6498"/>
                      </a:lnTo>
                      <a:lnTo>
                        <a:pt x="16616" y="5772"/>
                      </a:lnTo>
                      <a:lnTo>
                        <a:pt x="16650" y="4915"/>
                      </a:lnTo>
                      <a:lnTo>
                        <a:pt x="16695" y="3928"/>
                      </a:lnTo>
                      <a:lnTo>
                        <a:pt x="16762" y="2960"/>
                      </a:lnTo>
                      <a:lnTo>
                        <a:pt x="16830" y="1992"/>
                      </a:lnTo>
                      <a:lnTo>
                        <a:pt x="16908" y="1173"/>
                      </a:lnTo>
                      <a:lnTo>
                        <a:pt x="16976" y="521"/>
                      </a:lnTo>
                      <a:lnTo>
                        <a:pt x="16953" y="521"/>
                      </a:lnTo>
                      <a:lnTo>
                        <a:pt x="16931" y="521"/>
                      </a:lnTo>
                      <a:lnTo>
                        <a:pt x="16267" y="484"/>
                      </a:lnTo>
                      <a:lnTo>
                        <a:pt x="15637" y="428"/>
                      </a:lnTo>
                      <a:lnTo>
                        <a:pt x="15063" y="353"/>
                      </a:lnTo>
                      <a:lnTo>
                        <a:pt x="14523" y="279"/>
                      </a:lnTo>
                      <a:lnTo>
                        <a:pt x="14040" y="167"/>
                      </a:lnTo>
                      <a:lnTo>
                        <a:pt x="13635" y="93"/>
                      </a:lnTo>
                      <a:lnTo>
                        <a:pt x="13331" y="18"/>
                      </a:lnTo>
                      <a:lnTo>
                        <a:pt x="13117" y="18"/>
                      </a:lnTo>
                      <a:lnTo>
                        <a:pt x="12982" y="18"/>
                      </a:lnTo>
                      <a:lnTo>
                        <a:pt x="12858" y="130"/>
                      </a:lnTo>
                      <a:lnTo>
                        <a:pt x="12723" y="279"/>
                      </a:lnTo>
                      <a:lnTo>
                        <a:pt x="12622" y="446"/>
                      </a:lnTo>
                      <a:lnTo>
                        <a:pt x="12510" y="670"/>
                      </a:lnTo>
                      <a:lnTo>
                        <a:pt x="12419" y="912"/>
                      </a:lnTo>
                      <a:lnTo>
                        <a:pt x="12363" y="1210"/>
                      </a:lnTo>
                      <a:lnTo>
                        <a:pt x="12318" y="1526"/>
                      </a:lnTo>
                      <a:lnTo>
                        <a:pt x="12273" y="1843"/>
                      </a:lnTo>
                      <a:lnTo>
                        <a:pt x="12251" y="2215"/>
                      </a:lnTo>
                      <a:lnTo>
                        <a:pt x="12273" y="2532"/>
                      </a:lnTo>
                      <a:lnTo>
                        <a:pt x="12318" y="2886"/>
                      </a:lnTo>
                      <a:lnTo>
                        <a:pt x="12386" y="3240"/>
                      </a:lnTo>
                      <a:lnTo>
                        <a:pt x="12464" y="3556"/>
                      </a:lnTo>
                      <a:lnTo>
                        <a:pt x="12577" y="3891"/>
                      </a:lnTo>
                      <a:lnTo>
                        <a:pt x="12746" y="4171"/>
                      </a:lnTo>
                      <a:lnTo>
                        <a:pt x="12926" y="4487"/>
                      </a:lnTo>
                      <a:lnTo>
                        <a:pt x="13050" y="4860"/>
                      </a:lnTo>
                      <a:lnTo>
                        <a:pt x="13162" y="5251"/>
                      </a:lnTo>
                      <a:lnTo>
                        <a:pt x="13218" y="5604"/>
                      </a:lnTo>
                      <a:lnTo>
                        <a:pt x="13263" y="5995"/>
                      </a:lnTo>
                      <a:lnTo>
                        <a:pt x="13241" y="6386"/>
                      </a:lnTo>
                      <a:lnTo>
                        <a:pt x="13218" y="6740"/>
                      </a:lnTo>
                      <a:lnTo>
                        <a:pt x="13139" y="7094"/>
                      </a:lnTo>
                      <a:lnTo>
                        <a:pt x="13050" y="7429"/>
                      </a:lnTo>
                      <a:lnTo>
                        <a:pt x="12903" y="7746"/>
                      </a:lnTo>
                      <a:lnTo>
                        <a:pt x="12723" y="8025"/>
                      </a:lnTo>
                      <a:lnTo>
                        <a:pt x="12532" y="8286"/>
                      </a:lnTo>
                      <a:lnTo>
                        <a:pt x="12318" y="8491"/>
                      </a:lnTo>
                      <a:lnTo>
                        <a:pt x="12060" y="8677"/>
                      </a:lnTo>
                      <a:lnTo>
                        <a:pt x="11756" y="8788"/>
                      </a:lnTo>
                      <a:lnTo>
                        <a:pt x="11452" y="8826"/>
                      </a:lnTo>
                      <a:lnTo>
                        <a:pt x="11283" y="8826"/>
                      </a:lnTo>
                      <a:lnTo>
                        <a:pt x="11126" y="8826"/>
                      </a:lnTo>
                      <a:lnTo>
                        <a:pt x="11002" y="8788"/>
                      </a:lnTo>
                      <a:lnTo>
                        <a:pt x="10845" y="8714"/>
                      </a:lnTo>
                      <a:lnTo>
                        <a:pt x="10721" y="8640"/>
                      </a:lnTo>
                      <a:lnTo>
                        <a:pt x="10608" y="8565"/>
                      </a:lnTo>
                      <a:lnTo>
                        <a:pt x="10485" y="8453"/>
                      </a:lnTo>
                      <a:lnTo>
                        <a:pt x="10372" y="8323"/>
                      </a:lnTo>
                      <a:lnTo>
                        <a:pt x="10181" y="8062"/>
                      </a:lnTo>
                      <a:lnTo>
                        <a:pt x="10035" y="7746"/>
                      </a:lnTo>
                      <a:lnTo>
                        <a:pt x="9900" y="7392"/>
                      </a:lnTo>
                      <a:lnTo>
                        <a:pt x="9787" y="7001"/>
                      </a:lnTo>
                      <a:lnTo>
                        <a:pt x="9731" y="6610"/>
                      </a:lnTo>
                      <a:lnTo>
                        <a:pt x="9686" y="6219"/>
                      </a:lnTo>
                      <a:lnTo>
                        <a:pt x="9663" y="5772"/>
                      </a:lnTo>
                      <a:lnTo>
                        <a:pt x="9686" y="5381"/>
                      </a:lnTo>
                      <a:lnTo>
                        <a:pt x="9753" y="4990"/>
                      </a:lnTo>
                      <a:lnTo>
                        <a:pt x="9832" y="4636"/>
                      </a:lnTo>
                      <a:lnTo>
                        <a:pt x="9945" y="4320"/>
                      </a:lnTo>
                      <a:lnTo>
                        <a:pt x="10068" y="4022"/>
                      </a:lnTo>
                      <a:lnTo>
                        <a:pt x="10203" y="3817"/>
                      </a:lnTo>
                      <a:lnTo>
                        <a:pt x="10316" y="3593"/>
                      </a:lnTo>
                      <a:lnTo>
                        <a:pt x="10395" y="3351"/>
                      </a:lnTo>
                      <a:lnTo>
                        <a:pt x="10462" y="3109"/>
                      </a:lnTo>
                      <a:lnTo>
                        <a:pt x="10507" y="2848"/>
                      </a:lnTo>
                      <a:lnTo>
                        <a:pt x="10530" y="2606"/>
                      </a:lnTo>
                      <a:lnTo>
                        <a:pt x="10507" y="2346"/>
                      </a:lnTo>
                      <a:lnTo>
                        <a:pt x="10462" y="2141"/>
                      </a:lnTo>
                      <a:lnTo>
                        <a:pt x="10395" y="1880"/>
                      </a:lnTo>
                      <a:lnTo>
                        <a:pt x="10293" y="1638"/>
                      </a:lnTo>
                      <a:lnTo>
                        <a:pt x="10158" y="1415"/>
                      </a:lnTo>
                      <a:lnTo>
                        <a:pt x="9967" y="1210"/>
                      </a:lnTo>
                      <a:lnTo>
                        <a:pt x="9753" y="986"/>
                      </a:lnTo>
                      <a:lnTo>
                        <a:pt x="9495" y="819"/>
                      </a:lnTo>
                      <a:lnTo>
                        <a:pt x="9191" y="670"/>
                      </a:lnTo>
                      <a:lnTo>
                        <a:pt x="8842" y="521"/>
                      </a:lnTo>
                      <a:lnTo>
                        <a:pt x="8471" y="446"/>
                      </a:lnTo>
                      <a:lnTo>
                        <a:pt x="7998" y="428"/>
                      </a:lnTo>
                      <a:lnTo>
                        <a:pt x="7413" y="428"/>
                      </a:lnTo>
                      <a:lnTo>
                        <a:pt x="6817" y="446"/>
                      </a:lnTo>
                      <a:lnTo>
                        <a:pt x="6187" y="521"/>
                      </a:lnTo>
                      <a:lnTo>
                        <a:pt x="5602" y="633"/>
                      </a:lnTo>
                      <a:lnTo>
                        <a:pt x="5107" y="744"/>
                      </a:lnTo>
                      <a:lnTo>
                        <a:pt x="4725" y="856"/>
                      </a:lnTo>
                      <a:lnTo>
                        <a:pt x="4848" y="1564"/>
                      </a:lnTo>
                      <a:lnTo>
                        <a:pt x="5028" y="2495"/>
                      </a:lnTo>
                      <a:lnTo>
                        <a:pt x="5175" y="3556"/>
                      </a:lnTo>
                      <a:lnTo>
                        <a:pt x="5298" y="4673"/>
                      </a:lnTo>
                      <a:lnTo>
                        <a:pt x="5343" y="5213"/>
                      </a:lnTo>
                      <a:lnTo>
                        <a:pt x="5388" y="5753"/>
                      </a:lnTo>
                      <a:lnTo>
                        <a:pt x="5411" y="6275"/>
                      </a:lnTo>
                      <a:lnTo>
                        <a:pt x="5411" y="6740"/>
                      </a:lnTo>
                      <a:lnTo>
                        <a:pt x="5366" y="7168"/>
                      </a:lnTo>
                      <a:lnTo>
                        <a:pt x="5321" y="7541"/>
                      </a:lnTo>
                      <a:lnTo>
                        <a:pt x="5287" y="7708"/>
                      </a:lnTo>
                      <a:lnTo>
                        <a:pt x="5242" y="7857"/>
                      </a:lnTo>
                      <a:lnTo>
                        <a:pt x="5197" y="7969"/>
                      </a:lnTo>
                      <a:lnTo>
                        <a:pt x="5130" y="8062"/>
                      </a:lnTo>
                      <a:lnTo>
                        <a:pt x="5006" y="8248"/>
                      </a:lnTo>
                      <a:lnTo>
                        <a:pt x="4848" y="8397"/>
                      </a:lnTo>
                      <a:lnTo>
                        <a:pt x="4725" y="8528"/>
                      </a:lnTo>
                      <a:lnTo>
                        <a:pt x="4567" y="8640"/>
                      </a:lnTo>
                      <a:lnTo>
                        <a:pt x="4421" y="8714"/>
                      </a:lnTo>
                      <a:lnTo>
                        <a:pt x="4263" y="8751"/>
                      </a:lnTo>
                      <a:lnTo>
                        <a:pt x="4095" y="8788"/>
                      </a:lnTo>
                      <a:lnTo>
                        <a:pt x="3948" y="8788"/>
                      </a:lnTo>
                      <a:lnTo>
                        <a:pt x="3791" y="8751"/>
                      </a:lnTo>
                      <a:lnTo>
                        <a:pt x="3667" y="8714"/>
                      </a:lnTo>
                      <a:lnTo>
                        <a:pt x="3510" y="8677"/>
                      </a:lnTo>
                      <a:lnTo>
                        <a:pt x="3386" y="8602"/>
                      </a:lnTo>
                      <a:lnTo>
                        <a:pt x="3251" y="8491"/>
                      </a:lnTo>
                      <a:lnTo>
                        <a:pt x="3127" y="8360"/>
                      </a:lnTo>
                      <a:lnTo>
                        <a:pt x="3015" y="8248"/>
                      </a:lnTo>
                      <a:lnTo>
                        <a:pt x="2925" y="8062"/>
                      </a:lnTo>
                      <a:lnTo>
                        <a:pt x="2778" y="7857"/>
                      </a:lnTo>
                      <a:lnTo>
                        <a:pt x="2610" y="7671"/>
                      </a:lnTo>
                      <a:lnTo>
                        <a:pt x="2407" y="7541"/>
                      </a:lnTo>
                      <a:lnTo>
                        <a:pt x="2171" y="7466"/>
                      </a:lnTo>
                      <a:lnTo>
                        <a:pt x="1957" y="7429"/>
                      </a:lnTo>
                      <a:lnTo>
                        <a:pt x="1698" y="7429"/>
                      </a:lnTo>
                      <a:lnTo>
                        <a:pt x="1462" y="7466"/>
                      </a:lnTo>
                      <a:lnTo>
                        <a:pt x="1226" y="7559"/>
                      </a:lnTo>
                      <a:lnTo>
                        <a:pt x="989" y="7708"/>
                      </a:lnTo>
                      <a:lnTo>
                        <a:pt x="776" y="7932"/>
                      </a:lnTo>
                      <a:lnTo>
                        <a:pt x="551" y="8211"/>
                      </a:lnTo>
                      <a:lnTo>
                        <a:pt x="382" y="8528"/>
                      </a:lnTo>
                      <a:lnTo>
                        <a:pt x="315" y="8714"/>
                      </a:lnTo>
                      <a:lnTo>
                        <a:pt x="236" y="8919"/>
                      </a:lnTo>
                      <a:lnTo>
                        <a:pt x="191" y="9142"/>
                      </a:lnTo>
                      <a:lnTo>
                        <a:pt x="123" y="9347"/>
                      </a:lnTo>
                      <a:lnTo>
                        <a:pt x="78" y="9608"/>
                      </a:lnTo>
                      <a:lnTo>
                        <a:pt x="56" y="9887"/>
                      </a:lnTo>
                      <a:lnTo>
                        <a:pt x="33" y="10185"/>
                      </a:lnTo>
                      <a:lnTo>
                        <a:pt x="33" y="10464"/>
                      </a:lnTo>
                      <a:lnTo>
                        <a:pt x="33" y="10706"/>
                      </a:lnTo>
                      <a:lnTo>
                        <a:pt x="56" y="10967"/>
                      </a:lnTo>
                      <a:lnTo>
                        <a:pt x="78" y="11172"/>
                      </a:lnTo>
                      <a:lnTo>
                        <a:pt x="123" y="11395"/>
                      </a:lnTo>
                      <a:lnTo>
                        <a:pt x="168" y="11600"/>
                      </a:lnTo>
                      <a:lnTo>
                        <a:pt x="236" y="11786"/>
                      </a:lnTo>
                      <a:lnTo>
                        <a:pt x="292" y="11973"/>
                      </a:lnTo>
                      <a:lnTo>
                        <a:pt x="382" y="12140"/>
                      </a:lnTo>
                      <a:lnTo>
                        <a:pt x="540" y="12419"/>
                      </a:lnTo>
                      <a:lnTo>
                        <a:pt x="731" y="12680"/>
                      </a:lnTo>
                      <a:lnTo>
                        <a:pt x="944" y="12866"/>
                      </a:lnTo>
                      <a:lnTo>
                        <a:pt x="1158" y="12997"/>
                      </a:lnTo>
                      <a:lnTo>
                        <a:pt x="1395" y="13108"/>
                      </a:lnTo>
                      <a:lnTo>
                        <a:pt x="1608" y="13183"/>
                      </a:lnTo>
                      <a:lnTo>
                        <a:pt x="1856" y="13183"/>
                      </a:lnTo>
                      <a:lnTo>
                        <a:pt x="2070" y="13146"/>
                      </a:lnTo>
                      <a:lnTo>
                        <a:pt x="2261" y="13071"/>
                      </a:lnTo>
                      <a:lnTo>
                        <a:pt x="2430" y="12960"/>
                      </a:lnTo>
                      <a:lnTo>
                        <a:pt x="2587" y="12792"/>
                      </a:lnTo>
                      <a:lnTo>
                        <a:pt x="2688" y="12606"/>
                      </a:lnTo>
                      <a:lnTo>
                        <a:pt x="2801" y="12419"/>
                      </a:lnTo>
                      <a:lnTo>
                        <a:pt x="2925" y="12289"/>
                      </a:lnTo>
                      <a:lnTo>
                        <a:pt x="3082" y="12177"/>
                      </a:lnTo>
                      <a:lnTo>
                        <a:pt x="3228" y="12103"/>
                      </a:lnTo>
                      <a:lnTo>
                        <a:pt x="3408" y="12103"/>
                      </a:lnTo>
                      <a:lnTo>
                        <a:pt x="3577" y="12103"/>
                      </a:lnTo>
                      <a:lnTo>
                        <a:pt x="3723" y="12177"/>
                      </a:lnTo>
                      <a:lnTo>
                        <a:pt x="3903" y="12252"/>
                      </a:lnTo>
                      <a:lnTo>
                        <a:pt x="4072" y="12364"/>
                      </a:lnTo>
                      <a:lnTo>
                        <a:pt x="4230" y="12494"/>
                      </a:lnTo>
                      <a:lnTo>
                        <a:pt x="4353" y="12643"/>
                      </a:lnTo>
                      <a:lnTo>
                        <a:pt x="4488" y="12829"/>
                      </a:lnTo>
                      <a:lnTo>
                        <a:pt x="4567" y="13034"/>
                      </a:lnTo>
                      <a:lnTo>
                        <a:pt x="4657" y="13257"/>
                      </a:lnTo>
                      <a:lnTo>
                        <a:pt x="4702" y="13462"/>
                      </a:lnTo>
                      <a:lnTo>
                        <a:pt x="4725" y="13686"/>
                      </a:lnTo>
                      <a:lnTo>
                        <a:pt x="4702" y="14282"/>
                      </a:lnTo>
                      <a:lnTo>
                        <a:pt x="4657" y="15045"/>
                      </a:lnTo>
                      <a:lnTo>
                        <a:pt x="4612" y="15976"/>
                      </a:lnTo>
                      <a:lnTo>
                        <a:pt x="4590" y="16926"/>
                      </a:lnTo>
                      <a:lnTo>
                        <a:pt x="4567" y="17968"/>
                      </a:lnTo>
                      <a:lnTo>
                        <a:pt x="4567" y="19011"/>
                      </a:lnTo>
                      <a:lnTo>
                        <a:pt x="4590" y="19514"/>
                      </a:lnTo>
                      <a:lnTo>
                        <a:pt x="4612" y="19980"/>
                      </a:lnTo>
                      <a:lnTo>
                        <a:pt x="4657" y="20426"/>
                      </a:lnTo>
                      <a:lnTo>
                        <a:pt x="4725" y="20836"/>
                      </a:lnTo>
                      <a:lnTo>
                        <a:pt x="4848" y="20929"/>
                      </a:lnTo>
                      <a:lnTo>
                        <a:pt x="5040" y="21004"/>
                      </a:lnTo>
                      <a:lnTo>
                        <a:pt x="5265" y="21078"/>
                      </a:lnTo>
                      <a:lnTo>
                        <a:pt x="5478" y="21115"/>
                      </a:lnTo>
                      <a:lnTo>
                        <a:pt x="6041" y="21115"/>
                      </a:lnTo>
                      <a:lnTo>
                        <a:pt x="6637" y="21078"/>
                      </a:lnTo>
                      <a:lnTo>
                        <a:pt x="7312" y="21004"/>
                      </a:lnTo>
                      <a:lnTo>
                        <a:pt x="7998" y="20929"/>
                      </a:lnTo>
                      <a:lnTo>
                        <a:pt x="8696" y="20855"/>
                      </a:lnTo>
                      <a:lnTo>
                        <a:pt x="9360" y="20836"/>
                      </a:lnTo>
                      <a:close/>
                    </a:path>
                  </a:pathLst>
                </a:custGeom>
                <a:grpFill/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</p:grpSp>
          <p:sp>
            <p:nvSpPr>
              <p:cNvPr id="228" name="Puzzle1"/>
              <p:cNvSpPr>
                <a:spLocks noEditPoints="1" noChangeArrowheads="1"/>
              </p:cNvSpPr>
              <p:nvPr/>
            </p:nvSpPr>
            <p:spPr bwMode="auto">
              <a:xfrm>
                <a:off x="3428992" y="3182674"/>
                <a:ext cx="1769565" cy="1032144"/>
              </a:xfrm>
              <a:custGeom>
                <a:avLst/>
                <a:gdLst>
                  <a:gd name="T0" fmla="*/ 16740 w 21600"/>
                  <a:gd name="T1" fmla="*/ 21078 h 21600"/>
                  <a:gd name="T2" fmla="*/ 16976 w 21600"/>
                  <a:gd name="T3" fmla="*/ 521 h 21600"/>
                  <a:gd name="T4" fmla="*/ 4725 w 21600"/>
                  <a:gd name="T5" fmla="*/ 856 h 21600"/>
                  <a:gd name="T6" fmla="*/ 5040 w 21600"/>
                  <a:gd name="T7" fmla="*/ 21004 h 21600"/>
                  <a:gd name="T8" fmla="*/ 10811 w 21600"/>
                  <a:gd name="T9" fmla="*/ 12885 h 21600"/>
                  <a:gd name="T10" fmla="*/ 10845 w 21600"/>
                  <a:gd name="T11" fmla="*/ 8714 h 21600"/>
                  <a:gd name="T12" fmla="*/ 21600 w 21600"/>
                  <a:gd name="T13" fmla="*/ 10000 h 21600"/>
                  <a:gd name="T14" fmla="*/ 56 w 21600"/>
                  <a:gd name="T15" fmla="*/ 10000 h 21600"/>
                  <a:gd name="T16" fmla="*/ 6086 w 21600"/>
                  <a:gd name="T17" fmla="*/ 2569 h 21600"/>
                  <a:gd name="T18" fmla="*/ 16132 w 21600"/>
                  <a:gd name="T19" fmla="*/ 19552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9360" y="20836"/>
                    </a:moveTo>
                    <a:lnTo>
                      <a:pt x="9528" y="20836"/>
                    </a:lnTo>
                    <a:lnTo>
                      <a:pt x="9686" y="20762"/>
                    </a:lnTo>
                    <a:lnTo>
                      <a:pt x="9810" y="20687"/>
                    </a:lnTo>
                    <a:lnTo>
                      <a:pt x="9922" y="20575"/>
                    </a:lnTo>
                    <a:lnTo>
                      <a:pt x="10012" y="20426"/>
                    </a:lnTo>
                    <a:lnTo>
                      <a:pt x="10068" y="20296"/>
                    </a:lnTo>
                    <a:lnTo>
                      <a:pt x="10113" y="20110"/>
                    </a:lnTo>
                    <a:lnTo>
                      <a:pt x="10136" y="19905"/>
                    </a:lnTo>
                    <a:lnTo>
                      <a:pt x="10136" y="19682"/>
                    </a:lnTo>
                    <a:lnTo>
                      <a:pt x="10113" y="19440"/>
                    </a:lnTo>
                    <a:lnTo>
                      <a:pt x="10068" y="19142"/>
                    </a:lnTo>
                    <a:lnTo>
                      <a:pt x="10012" y="18900"/>
                    </a:lnTo>
                    <a:lnTo>
                      <a:pt x="9900" y="18620"/>
                    </a:lnTo>
                    <a:lnTo>
                      <a:pt x="9787" y="18285"/>
                    </a:lnTo>
                    <a:lnTo>
                      <a:pt x="9641" y="17968"/>
                    </a:lnTo>
                    <a:lnTo>
                      <a:pt x="9472" y="17652"/>
                    </a:lnTo>
                    <a:lnTo>
                      <a:pt x="9382" y="17466"/>
                    </a:lnTo>
                    <a:lnTo>
                      <a:pt x="9315" y="17298"/>
                    </a:lnTo>
                    <a:lnTo>
                      <a:pt x="9258" y="17112"/>
                    </a:lnTo>
                    <a:lnTo>
                      <a:pt x="9191" y="16926"/>
                    </a:lnTo>
                    <a:lnTo>
                      <a:pt x="9123" y="16535"/>
                    </a:lnTo>
                    <a:lnTo>
                      <a:pt x="9101" y="16144"/>
                    </a:lnTo>
                    <a:lnTo>
                      <a:pt x="9101" y="15753"/>
                    </a:lnTo>
                    <a:lnTo>
                      <a:pt x="9168" y="15362"/>
                    </a:lnTo>
                    <a:lnTo>
                      <a:pt x="9236" y="14971"/>
                    </a:lnTo>
                    <a:lnTo>
                      <a:pt x="9360" y="14580"/>
                    </a:lnTo>
                    <a:lnTo>
                      <a:pt x="9495" y="14244"/>
                    </a:lnTo>
                    <a:lnTo>
                      <a:pt x="9663" y="13891"/>
                    </a:lnTo>
                    <a:lnTo>
                      <a:pt x="9855" y="13611"/>
                    </a:lnTo>
                    <a:lnTo>
                      <a:pt x="10068" y="13351"/>
                    </a:lnTo>
                    <a:lnTo>
                      <a:pt x="10293" y="13146"/>
                    </a:lnTo>
                    <a:lnTo>
                      <a:pt x="10552" y="12997"/>
                    </a:lnTo>
                    <a:lnTo>
                      <a:pt x="10811" y="12885"/>
                    </a:lnTo>
                    <a:lnTo>
                      <a:pt x="11069" y="12866"/>
                    </a:lnTo>
                    <a:lnTo>
                      <a:pt x="11351" y="12885"/>
                    </a:lnTo>
                    <a:lnTo>
                      <a:pt x="11610" y="12997"/>
                    </a:lnTo>
                    <a:lnTo>
                      <a:pt x="11846" y="13183"/>
                    </a:lnTo>
                    <a:lnTo>
                      <a:pt x="12060" y="13388"/>
                    </a:lnTo>
                    <a:lnTo>
                      <a:pt x="12251" y="13648"/>
                    </a:lnTo>
                    <a:lnTo>
                      <a:pt x="12419" y="13928"/>
                    </a:lnTo>
                    <a:lnTo>
                      <a:pt x="12555" y="14244"/>
                    </a:lnTo>
                    <a:lnTo>
                      <a:pt x="12690" y="14617"/>
                    </a:lnTo>
                    <a:lnTo>
                      <a:pt x="12768" y="15008"/>
                    </a:lnTo>
                    <a:lnTo>
                      <a:pt x="12836" y="15399"/>
                    </a:lnTo>
                    <a:lnTo>
                      <a:pt x="12858" y="15753"/>
                    </a:lnTo>
                    <a:lnTo>
                      <a:pt x="12858" y="16144"/>
                    </a:lnTo>
                    <a:lnTo>
                      <a:pt x="12813" y="16535"/>
                    </a:lnTo>
                    <a:lnTo>
                      <a:pt x="12746" y="16888"/>
                    </a:lnTo>
                    <a:lnTo>
                      <a:pt x="12667" y="17224"/>
                    </a:lnTo>
                    <a:lnTo>
                      <a:pt x="12510" y="17503"/>
                    </a:lnTo>
                    <a:lnTo>
                      <a:pt x="12228" y="18043"/>
                    </a:lnTo>
                    <a:lnTo>
                      <a:pt x="11970" y="18546"/>
                    </a:lnTo>
                    <a:lnTo>
                      <a:pt x="11868" y="18751"/>
                    </a:lnTo>
                    <a:lnTo>
                      <a:pt x="11778" y="18974"/>
                    </a:lnTo>
                    <a:lnTo>
                      <a:pt x="11711" y="19179"/>
                    </a:lnTo>
                    <a:lnTo>
                      <a:pt x="11666" y="19365"/>
                    </a:lnTo>
                    <a:lnTo>
                      <a:pt x="11632" y="19570"/>
                    </a:lnTo>
                    <a:lnTo>
                      <a:pt x="11632" y="19756"/>
                    </a:lnTo>
                    <a:lnTo>
                      <a:pt x="11632" y="19942"/>
                    </a:lnTo>
                    <a:lnTo>
                      <a:pt x="11643" y="20110"/>
                    </a:lnTo>
                    <a:lnTo>
                      <a:pt x="11711" y="20296"/>
                    </a:lnTo>
                    <a:lnTo>
                      <a:pt x="11801" y="20464"/>
                    </a:lnTo>
                    <a:lnTo>
                      <a:pt x="11891" y="20650"/>
                    </a:lnTo>
                    <a:lnTo>
                      <a:pt x="12037" y="20836"/>
                    </a:lnTo>
                    <a:lnTo>
                      <a:pt x="12206" y="21004"/>
                    </a:lnTo>
                    <a:lnTo>
                      <a:pt x="12419" y="21190"/>
                    </a:lnTo>
                    <a:lnTo>
                      <a:pt x="12667" y="21320"/>
                    </a:lnTo>
                    <a:lnTo>
                      <a:pt x="12960" y="21432"/>
                    </a:lnTo>
                    <a:lnTo>
                      <a:pt x="13286" y="21544"/>
                    </a:lnTo>
                    <a:lnTo>
                      <a:pt x="13612" y="21655"/>
                    </a:lnTo>
                    <a:lnTo>
                      <a:pt x="13983" y="21693"/>
                    </a:lnTo>
                    <a:lnTo>
                      <a:pt x="14343" y="21730"/>
                    </a:lnTo>
                    <a:lnTo>
                      <a:pt x="14715" y="21730"/>
                    </a:lnTo>
                    <a:lnTo>
                      <a:pt x="15075" y="21730"/>
                    </a:lnTo>
                    <a:lnTo>
                      <a:pt x="15446" y="21655"/>
                    </a:lnTo>
                    <a:lnTo>
                      <a:pt x="15794" y="21581"/>
                    </a:lnTo>
                    <a:lnTo>
                      <a:pt x="16132" y="21432"/>
                    </a:lnTo>
                    <a:lnTo>
                      <a:pt x="16458" y="21302"/>
                    </a:lnTo>
                    <a:lnTo>
                      <a:pt x="16740" y="21078"/>
                    </a:lnTo>
                    <a:lnTo>
                      <a:pt x="16976" y="20836"/>
                    </a:lnTo>
                    <a:lnTo>
                      <a:pt x="17043" y="20650"/>
                    </a:lnTo>
                    <a:lnTo>
                      <a:pt x="17088" y="20426"/>
                    </a:lnTo>
                    <a:lnTo>
                      <a:pt x="17133" y="20222"/>
                    </a:lnTo>
                    <a:lnTo>
                      <a:pt x="17156" y="19980"/>
                    </a:lnTo>
                    <a:lnTo>
                      <a:pt x="17167" y="19477"/>
                    </a:lnTo>
                    <a:lnTo>
                      <a:pt x="17167" y="18974"/>
                    </a:lnTo>
                    <a:lnTo>
                      <a:pt x="17156" y="18397"/>
                    </a:lnTo>
                    <a:lnTo>
                      <a:pt x="17111" y="17820"/>
                    </a:lnTo>
                    <a:lnTo>
                      <a:pt x="17066" y="17261"/>
                    </a:lnTo>
                    <a:lnTo>
                      <a:pt x="16998" y="16646"/>
                    </a:lnTo>
                    <a:lnTo>
                      <a:pt x="16852" y="15511"/>
                    </a:lnTo>
                    <a:lnTo>
                      <a:pt x="16740" y="14393"/>
                    </a:lnTo>
                    <a:lnTo>
                      <a:pt x="16717" y="13928"/>
                    </a:lnTo>
                    <a:lnTo>
                      <a:pt x="16695" y="13462"/>
                    </a:lnTo>
                    <a:lnTo>
                      <a:pt x="16717" y="13071"/>
                    </a:lnTo>
                    <a:lnTo>
                      <a:pt x="16785" y="12755"/>
                    </a:lnTo>
                    <a:lnTo>
                      <a:pt x="16852" y="12419"/>
                    </a:lnTo>
                    <a:lnTo>
                      <a:pt x="16953" y="12140"/>
                    </a:lnTo>
                    <a:lnTo>
                      <a:pt x="17088" y="11898"/>
                    </a:lnTo>
                    <a:lnTo>
                      <a:pt x="17212" y="11675"/>
                    </a:lnTo>
                    <a:lnTo>
                      <a:pt x="17370" y="11470"/>
                    </a:lnTo>
                    <a:lnTo>
                      <a:pt x="17516" y="11284"/>
                    </a:lnTo>
                    <a:lnTo>
                      <a:pt x="17696" y="11135"/>
                    </a:lnTo>
                    <a:lnTo>
                      <a:pt x="17865" y="11042"/>
                    </a:lnTo>
                    <a:lnTo>
                      <a:pt x="18033" y="10930"/>
                    </a:lnTo>
                    <a:lnTo>
                      <a:pt x="18213" y="10893"/>
                    </a:lnTo>
                    <a:lnTo>
                      <a:pt x="18382" y="10893"/>
                    </a:lnTo>
                    <a:lnTo>
                      <a:pt x="18551" y="10967"/>
                    </a:lnTo>
                    <a:lnTo>
                      <a:pt x="18708" y="11042"/>
                    </a:lnTo>
                    <a:lnTo>
                      <a:pt x="18855" y="11172"/>
                    </a:lnTo>
                    <a:lnTo>
                      <a:pt x="19012" y="11358"/>
                    </a:lnTo>
                    <a:lnTo>
                      <a:pt x="19136" y="11600"/>
                    </a:lnTo>
                    <a:lnTo>
                      <a:pt x="19271" y="11861"/>
                    </a:lnTo>
                    <a:lnTo>
                      <a:pt x="19440" y="12028"/>
                    </a:lnTo>
                    <a:lnTo>
                      <a:pt x="19608" y="12177"/>
                    </a:lnTo>
                    <a:lnTo>
                      <a:pt x="19822" y="12289"/>
                    </a:lnTo>
                    <a:lnTo>
                      <a:pt x="20025" y="12289"/>
                    </a:lnTo>
                    <a:lnTo>
                      <a:pt x="20238" y="12289"/>
                    </a:lnTo>
                    <a:lnTo>
                      <a:pt x="20452" y="12215"/>
                    </a:lnTo>
                    <a:lnTo>
                      <a:pt x="20643" y="12103"/>
                    </a:lnTo>
                    <a:lnTo>
                      <a:pt x="20846" y="11973"/>
                    </a:lnTo>
                    <a:lnTo>
                      <a:pt x="21037" y="11786"/>
                    </a:lnTo>
                    <a:lnTo>
                      <a:pt x="21206" y="11563"/>
                    </a:lnTo>
                    <a:lnTo>
                      <a:pt x="21363" y="11321"/>
                    </a:lnTo>
                    <a:lnTo>
                      <a:pt x="21465" y="11079"/>
                    </a:lnTo>
                    <a:lnTo>
                      <a:pt x="21577" y="10744"/>
                    </a:lnTo>
                    <a:lnTo>
                      <a:pt x="21622" y="10427"/>
                    </a:lnTo>
                    <a:lnTo>
                      <a:pt x="21645" y="10111"/>
                    </a:lnTo>
                    <a:lnTo>
                      <a:pt x="21622" y="9608"/>
                    </a:lnTo>
                    <a:lnTo>
                      <a:pt x="21577" y="9142"/>
                    </a:lnTo>
                    <a:lnTo>
                      <a:pt x="21465" y="8751"/>
                    </a:lnTo>
                    <a:lnTo>
                      <a:pt x="21363" y="8397"/>
                    </a:lnTo>
                    <a:lnTo>
                      <a:pt x="21206" y="8062"/>
                    </a:lnTo>
                    <a:lnTo>
                      <a:pt x="21037" y="7820"/>
                    </a:lnTo>
                    <a:lnTo>
                      <a:pt x="20846" y="7597"/>
                    </a:lnTo>
                    <a:lnTo>
                      <a:pt x="20643" y="7429"/>
                    </a:lnTo>
                    <a:lnTo>
                      <a:pt x="20452" y="7317"/>
                    </a:lnTo>
                    <a:lnTo>
                      <a:pt x="20238" y="7206"/>
                    </a:lnTo>
                    <a:lnTo>
                      <a:pt x="20025" y="7168"/>
                    </a:lnTo>
                    <a:lnTo>
                      <a:pt x="19822" y="7206"/>
                    </a:lnTo>
                    <a:lnTo>
                      <a:pt x="19608" y="7243"/>
                    </a:lnTo>
                    <a:lnTo>
                      <a:pt x="19440" y="7355"/>
                    </a:lnTo>
                    <a:lnTo>
                      <a:pt x="19271" y="7504"/>
                    </a:lnTo>
                    <a:lnTo>
                      <a:pt x="19136" y="7708"/>
                    </a:lnTo>
                    <a:lnTo>
                      <a:pt x="19012" y="7895"/>
                    </a:lnTo>
                    <a:lnTo>
                      <a:pt x="18832" y="8025"/>
                    </a:lnTo>
                    <a:lnTo>
                      <a:pt x="18663" y="8174"/>
                    </a:lnTo>
                    <a:lnTo>
                      <a:pt x="18472" y="8248"/>
                    </a:lnTo>
                    <a:lnTo>
                      <a:pt x="18270" y="8286"/>
                    </a:lnTo>
                    <a:lnTo>
                      <a:pt x="18078" y="8323"/>
                    </a:lnTo>
                    <a:lnTo>
                      <a:pt x="17887" y="8323"/>
                    </a:lnTo>
                    <a:lnTo>
                      <a:pt x="17696" y="8248"/>
                    </a:lnTo>
                    <a:lnTo>
                      <a:pt x="17493" y="8174"/>
                    </a:lnTo>
                    <a:lnTo>
                      <a:pt x="17302" y="8062"/>
                    </a:lnTo>
                    <a:lnTo>
                      <a:pt x="17133" y="7969"/>
                    </a:lnTo>
                    <a:lnTo>
                      <a:pt x="16976" y="7783"/>
                    </a:lnTo>
                    <a:lnTo>
                      <a:pt x="16852" y="7597"/>
                    </a:lnTo>
                    <a:lnTo>
                      <a:pt x="16740" y="7429"/>
                    </a:lnTo>
                    <a:lnTo>
                      <a:pt x="16672" y="7168"/>
                    </a:lnTo>
                    <a:lnTo>
                      <a:pt x="16638" y="6926"/>
                    </a:lnTo>
                    <a:lnTo>
                      <a:pt x="16616" y="6498"/>
                    </a:lnTo>
                    <a:lnTo>
                      <a:pt x="16616" y="5772"/>
                    </a:lnTo>
                    <a:lnTo>
                      <a:pt x="16650" y="4915"/>
                    </a:lnTo>
                    <a:lnTo>
                      <a:pt x="16695" y="3928"/>
                    </a:lnTo>
                    <a:lnTo>
                      <a:pt x="16762" y="2960"/>
                    </a:lnTo>
                    <a:lnTo>
                      <a:pt x="16830" y="1992"/>
                    </a:lnTo>
                    <a:lnTo>
                      <a:pt x="16908" y="1173"/>
                    </a:lnTo>
                    <a:lnTo>
                      <a:pt x="16976" y="521"/>
                    </a:lnTo>
                    <a:lnTo>
                      <a:pt x="16953" y="521"/>
                    </a:lnTo>
                    <a:lnTo>
                      <a:pt x="16931" y="521"/>
                    </a:lnTo>
                    <a:lnTo>
                      <a:pt x="16267" y="484"/>
                    </a:lnTo>
                    <a:lnTo>
                      <a:pt x="15637" y="428"/>
                    </a:lnTo>
                    <a:lnTo>
                      <a:pt x="15063" y="353"/>
                    </a:lnTo>
                    <a:lnTo>
                      <a:pt x="14523" y="279"/>
                    </a:lnTo>
                    <a:lnTo>
                      <a:pt x="14040" y="167"/>
                    </a:lnTo>
                    <a:lnTo>
                      <a:pt x="13635" y="93"/>
                    </a:lnTo>
                    <a:lnTo>
                      <a:pt x="13331" y="18"/>
                    </a:lnTo>
                    <a:lnTo>
                      <a:pt x="13117" y="18"/>
                    </a:lnTo>
                    <a:lnTo>
                      <a:pt x="12982" y="18"/>
                    </a:lnTo>
                    <a:lnTo>
                      <a:pt x="12858" y="130"/>
                    </a:lnTo>
                    <a:lnTo>
                      <a:pt x="12723" y="279"/>
                    </a:lnTo>
                    <a:lnTo>
                      <a:pt x="12622" y="446"/>
                    </a:lnTo>
                    <a:lnTo>
                      <a:pt x="12510" y="670"/>
                    </a:lnTo>
                    <a:lnTo>
                      <a:pt x="12419" y="912"/>
                    </a:lnTo>
                    <a:lnTo>
                      <a:pt x="12363" y="1210"/>
                    </a:lnTo>
                    <a:lnTo>
                      <a:pt x="12318" y="1526"/>
                    </a:lnTo>
                    <a:lnTo>
                      <a:pt x="12273" y="1843"/>
                    </a:lnTo>
                    <a:lnTo>
                      <a:pt x="12251" y="2215"/>
                    </a:lnTo>
                    <a:lnTo>
                      <a:pt x="12273" y="2532"/>
                    </a:lnTo>
                    <a:lnTo>
                      <a:pt x="12318" y="2886"/>
                    </a:lnTo>
                    <a:lnTo>
                      <a:pt x="12386" y="3240"/>
                    </a:lnTo>
                    <a:lnTo>
                      <a:pt x="12464" y="3556"/>
                    </a:lnTo>
                    <a:lnTo>
                      <a:pt x="12577" y="3891"/>
                    </a:lnTo>
                    <a:lnTo>
                      <a:pt x="12746" y="4171"/>
                    </a:lnTo>
                    <a:lnTo>
                      <a:pt x="12926" y="4487"/>
                    </a:lnTo>
                    <a:lnTo>
                      <a:pt x="13050" y="4860"/>
                    </a:lnTo>
                    <a:lnTo>
                      <a:pt x="13162" y="5251"/>
                    </a:lnTo>
                    <a:lnTo>
                      <a:pt x="13218" y="5604"/>
                    </a:lnTo>
                    <a:lnTo>
                      <a:pt x="13263" y="5995"/>
                    </a:lnTo>
                    <a:lnTo>
                      <a:pt x="13241" y="6386"/>
                    </a:lnTo>
                    <a:lnTo>
                      <a:pt x="13218" y="6740"/>
                    </a:lnTo>
                    <a:lnTo>
                      <a:pt x="13139" y="7094"/>
                    </a:lnTo>
                    <a:lnTo>
                      <a:pt x="13050" y="7429"/>
                    </a:lnTo>
                    <a:lnTo>
                      <a:pt x="12903" y="7746"/>
                    </a:lnTo>
                    <a:lnTo>
                      <a:pt x="12723" y="8025"/>
                    </a:lnTo>
                    <a:lnTo>
                      <a:pt x="12532" y="8286"/>
                    </a:lnTo>
                    <a:lnTo>
                      <a:pt x="12318" y="8491"/>
                    </a:lnTo>
                    <a:lnTo>
                      <a:pt x="12060" y="8677"/>
                    </a:lnTo>
                    <a:lnTo>
                      <a:pt x="11756" y="8788"/>
                    </a:lnTo>
                    <a:lnTo>
                      <a:pt x="11452" y="8826"/>
                    </a:lnTo>
                    <a:lnTo>
                      <a:pt x="11283" y="8826"/>
                    </a:lnTo>
                    <a:lnTo>
                      <a:pt x="11126" y="8826"/>
                    </a:lnTo>
                    <a:lnTo>
                      <a:pt x="11002" y="8788"/>
                    </a:lnTo>
                    <a:lnTo>
                      <a:pt x="10845" y="8714"/>
                    </a:lnTo>
                    <a:lnTo>
                      <a:pt x="10721" y="8640"/>
                    </a:lnTo>
                    <a:lnTo>
                      <a:pt x="10608" y="8565"/>
                    </a:lnTo>
                    <a:lnTo>
                      <a:pt x="10485" y="8453"/>
                    </a:lnTo>
                    <a:lnTo>
                      <a:pt x="10372" y="8323"/>
                    </a:lnTo>
                    <a:lnTo>
                      <a:pt x="10181" y="8062"/>
                    </a:lnTo>
                    <a:lnTo>
                      <a:pt x="10035" y="7746"/>
                    </a:lnTo>
                    <a:lnTo>
                      <a:pt x="9900" y="7392"/>
                    </a:lnTo>
                    <a:lnTo>
                      <a:pt x="9787" y="7001"/>
                    </a:lnTo>
                    <a:lnTo>
                      <a:pt x="9731" y="6610"/>
                    </a:lnTo>
                    <a:lnTo>
                      <a:pt x="9686" y="6219"/>
                    </a:lnTo>
                    <a:lnTo>
                      <a:pt x="9663" y="5772"/>
                    </a:lnTo>
                    <a:lnTo>
                      <a:pt x="9686" y="5381"/>
                    </a:lnTo>
                    <a:lnTo>
                      <a:pt x="9753" y="4990"/>
                    </a:lnTo>
                    <a:lnTo>
                      <a:pt x="9832" y="4636"/>
                    </a:lnTo>
                    <a:lnTo>
                      <a:pt x="9945" y="4320"/>
                    </a:lnTo>
                    <a:lnTo>
                      <a:pt x="10068" y="4022"/>
                    </a:lnTo>
                    <a:lnTo>
                      <a:pt x="10203" y="3817"/>
                    </a:lnTo>
                    <a:lnTo>
                      <a:pt x="10316" y="3593"/>
                    </a:lnTo>
                    <a:lnTo>
                      <a:pt x="10395" y="3351"/>
                    </a:lnTo>
                    <a:lnTo>
                      <a:pt x="10462" y="3109"/>
                    </a:lnTo>
                    <a:lnTo>
                      <a:pt x="10507" y="2848"/>
                    </a:lnTo>
                    <a:lnTo>
                      <a:pt x="10530" y="2606"/>
                    </a:lnTo>
                    <a:lnTo>
                      <a:pt x="10507" y="2346"/>
                    </a:lnTo>
                    <a:lnTo>
                      <a:pt x="10462" y="2141"/>
                    </a:lnTo>
                    <a:lnTo>
                      <a:pt x="10395" y="1880"/>
                    </a:lnTo>
                    <a:lnTo>
                      <a:pt x="10293" y="1638"/>
                    </a:lnTo>
                    <a:lnTo>
                      <a:pt x="10158" y="1415"/>
                    </a:lnTo>
                    <a:lnTo>
                      <a:pt x="9967" y="1210"/>
                    </a:lnTo>
                    <a:lnTo>
                      <a:pt x="9753" y="986"/>
                    </a:lnTo>
                    <a:lnTo>
                      <a:pt x="9495" y="819"/>
                    </a:lnTo>
                    <a:lnTo>
                      <a:pt x="9191" y="670"/>
                    </a:lnTo>
                    <a:lnTo>
                      <a:pt x="8842" y="521"/>
                    </a:lnTo>
                    <a:lnTo>
                      <a:pt x="8471" y="446"/>
                    </a:lnTo>
                    <a:lnTo>
                      <a:pt x="7998" y="428"/>
                    </a:lnTo>
                    <a:lnTo>
                      <a:pt x="7413" y="428"/>
                    </a:lnTo>
                    <a:lnTo>
                      <a:pt x="6817" y="446"/>
                    </a:lnTo>
                    <a:lnTo>
                      <a:pt x="6187" y="521"/>
                    </a:lnTo>
                    <a:lnTo>
                      <a:pt x="5602" y="633"/>
                    </a:lnTo>
                    <a:lnTo>
                      <a:pt x="5107" y="744"/>
                    </a:lnTo>
                    <a:lnTo>
                      <a:pt x="4725" y="856"/>
                    </a:lnTo>
                    <a:lnTo>
                      <a:pt x="4848" y="1564"/>
                    </a:lnTo>
                    <a:lnTo>
                      <a:pt x="5028" y="2495"/>
                    </a:lnTo>
                    <a:lnTo>
                      <a:pt x="5175" y="3556"/>
                    </a:lnTo>
                    <a:lnTo>
                      <a:pt x="5298" y="4673"/>
                    </a:lnTo>
                    <a:lnTo>
                      <a:pt x="5343" y="5213"/>
                    </a:lnTo>
                    <a:lnTo>
                      <a:pt x="5388" y="5753"/>
                    </a:lnTo>
                    <a:lnTo>
                      <a:pt x="5411" y="6275"/>
                    </a:lnTo>
                    <a:lnTo>
                      <a:pt x="5411" y="6740"/>
                    </a:lnTo>
                    <a:lnTo>
                      <a:pt x="5366" y="7168"/>
                    </a:lnTo>
                    <a:lnTo>
                      <a:pt x="5321" y="7541"/>
                    </a:lnTo>
                    <a:lnTo>
                      <a:pt x="5287" y="7708"/>
                    </a:lnTo>
                    <a:lnTo>
                      <a:pt x="5242" y="7857"/>
                    </a:lnTo>
                    <a:lnTo>
                      <a:pt x="5197" y="7969"/>
                    </a:lnTo>
                    <a:lnTo>
                      <a:pt x="5130" y="8062"/>
                    </a:lnTo>
                    <a:lnTo>
                      <a:pt x="5006" y="8248"/>
                    </a:lnTo>
                    <a:lnTo>
                      <a:pt x="4848" y="8397"/>
                    </a:lnTo>
                    <a:lnTo>
                      <a:pt x="4725" y="8528"/>
                    </a:lnTo>
                    <a:lnTo>
                      <a:pt x="4567" y="8640"/>
                    </a:lnTo>
                    <a:lnTo>
                      <a:pt x="4421" y="8714"/>
                    </a:lnTo>
                    <a:lnTo>
                      <a:pt x="4263" y="8751"/>
                    </a:lnTo>
                    <a:lnTo>
                      <a:pt x="4095" y="8788"/>
                    </a:lnTo>
                    <a:lnTo>
                      <a:pt x="3948" y="8788"/>
                    </a:lnTo>
                    <a:lnTo>
                      <a:pt x="3791" y="8751"/>
                    </a:lnTo>
                    <a:lnTo>
                      <a:pt x="3667" y="8714"/>
                    </a:lnTo>
                    <a:lnTo>
                      <a:pt x="3510" y="8677"/>
                    </a:lnTo>
                    <a:lnTo>
                      <a:pt x="3386" y="8602"/>
                    </a:lnTo>
                    <a:lnTo>
                      <a:pt x="3251" y="8491"/>
                    </a:lnTo>
                    <a:lnTo>
                      <a:pt x="3127" y="8360"/>
                    </a:lnTo>
                    <a:lnTo>
                      <a:pt x="3015" y="8248"/>
                    </a:lnTo>
                    <a:lnTo>
                      <a:pt x="2925" y="8062"/>
                    </a:lnTo>
                    <a:lnTo>
                      <a:pt x="2778" y="7857"/>
                    </a:lnTo>
                    <a:lnTo>
                      <a:pt x="2610" y="7671"/>
                    </a:lnTo>
                    <a:lnTo>
                      <a:pt x="2407" y="7541"/>
                    </a:lnTo>
                    <a:lnTo>
                      <a:pt x="2171" y="7466"/>
                    </a:lnTo>
                    <a:lnTo>
                      <a:pt x="1957" y="7429"/>
                    </a:lnTo>
                    <a:lnTo>
                      <a:pt x="1698" y="7429"/>
                    </a:lnTo>
                    <a:lnTo>
                      <a:pt x="1462" y="7466"/>
                    </a:lnTo>
                    <a:lnTo>
                      <a:pt x="1226" y="7559"/>
                    </a:lnTo>
                    <a:lnTo>
                      <a:pt x="989" y="7708"/>
                    </a:lnTo>
                    <a:lnTo>
                      <a:pt x="776" y="7932"/>
                    </a:lnTo>
                    <a:lnTo>
                      <a:pt x="551" y="8211"/>
                    </a:lnTo>
                    <a:lnTo>
                      <a:pt x="382" y="8528"/>
                    </a:lnTo>
                    <a:lnTo>
                      <a:pt x="315" y="8714"/>
                    </a:lnTo>
                    <a:lnTo>
                      <a:pt x="236" y="8919"/>
                    </a:lnTo>
                    <a:lnTo>
                      <a:pt x="191" y="9142"/>
                    </a:lnTo>
                    <a:lnTo>
                      <a:pt x="123" y="9347"/>
                    </a:lnTo>
                    <a:lnTo>
                      <a:pt x="78" y="9608"/>
                    </a:lnTo>
                    <a:lnTo>
                      <a:pt x="56" y="9887"/>
                    </a:lnTo>
                    <a:lnTo>
                      <a:pt x="33" y="10185"/>
                    </a:lnTo>
                    <a:lnTo>
                      <a:pt x="33" y="10464"/>
                    </a:lnTo>
                    <a:lnTo>
                      <a:pt x="33" y="10706"/>
                    </a:lnTo>
                    <a:lnTo>
                      <a:pt x="56" y="10967"/>
                    </a:lnTo>
                    <a:lnTo>
                      <a:pt x="78" y="11172"/>
                    </a:lnTo>
                    <a:lnTo>
                      <a:pt x="123" y="11395"/>
                    </a:lnTo>
                    <a:lnTo>
                      <a:pt x="168" y="11600"/>
                    </a:lnTo>
                    <a:lnTo>
                      <a:pt x="236" y="11786"/>
                    </a:lnTo>
                    <a:lnTo>
                      <a:pt x="292" y="11973"/>
                    </a:lnTo>
                    <a:lnTo>
                      <a:pt x="382" y="12140"/>
                    </a:lnTo>
                    <a:lnTo>
                      <a:pt x="540" y="12419"/>
                    </a:lnTo>
                    <a:lnTo>
                      <a:pt x="731" y="12680"/>
                    </a:lnTo>
                    <a:lnTo>
                      <a:pt x="944" y="12866"/>
                    </a:lnTo>
                    <a:lnTo>
                      <a:pt x="1158" y="12997"/>
                    </a:lnTo>
                    <a:lnTo>
                      <a:pt x="1395" y="13108"/>
                    </a:lnTo>
                    <a:lnTo>
                      <a:pt x="1608" y="13183"/>
                    </a:lnTo>
                    <a:lnTo>
                      <a:pt x="1856" y="13183"/>
                    </a:lnTo>
                    <a:lnTo>
                      <a:pt x="2070" y="13146"/>
                    </a:lnTo>
                    <a:lnTo>
                      <a:pt x="2261" y="13071"/>
                    </a:lnTo>
                    <a:lnTo>
                      <a:pt x="2430" y="12960"/>
                    </a:lnTo>
                    <a:lnTo>
                      <a:pt x="2587" y="12792"/>
                    </a:lnTo>
                    <a:lnTo>
                      <a:pt x="2688" y="12606"/>
                    </a:lnTo>
                    <a:lnTo>
                      <a:pt x="2801" y="12419"/>
                    </a:lnTo>
                    <a:lnTo>
                      <a:pt x="2925" y="12289"/>
                    </a:lnTo>
                    <a:lnTo>
                      <a:pt x="3082" y="12177"/>
                    </a:lnTo>
                    <a:lnTo>
                      <a:pt x="3228" y="12103"/>
                    </a:lnTo>
                    <a:lnTo>
                      <a:pt x="3408" y="12103"/>
                    </a:lnTo>
                    <a:lnTo>
                      <a:pt x="3577" y="12103"/>
                    </a:lnTo>
                    <a:lnTo>
                      <a:pt x="3723" y="12177"/>
                    </a:lnTo>
                    <a:lnTo>
                      <a:pt x="3903" y="12252"/>
                    </a:lnTo>
                    <a:lnTo>
                      <a:pt x="4072" y="12364"/>
                    </a:lnTo>
                    <a:lnTo>
                      <a:pt x="4230" y="12494"/>
                    </a:lnTo>
                    <a:lnTo>
                      <a:pt x="4353" y="12643"/>
                    </a:lnTo>
                    <a:lnTo>
                      <a:pt x="4488" y="12829"/>
                    </a:lnTo>
                    <a:lnTo>
                      <a:pt x="4567" y="13034"/>
                    </a:lnTo>
                    <a:lnTo>
                      <a:pt x="4657" y="13257"/>
                    </a:lnTo>
                    <a:lnTo>
                      <a:pt x="4702" y="13462"/>
                    </a:lnTo>
                    <a:lnTo>
                      <a:pt x="4725" y="13686"/>
                    </a:lnTo>
                    <a:lnTo>
                      <a:pt x="4702" y="14282"/>
                    </a:lnTo>
                    <a:lnTo>
                      <a:pt x="4657" y="15045"/>
                    </a:lnTo>
                    <a:lnTo>
                      <a:pt x="4612" y="15976"/>
                    </a:lnTo>
                    <a:lnTo>
                      <a:pt x="4590" y="16926"/>
                    </a:lnTo>
                    <a:lnTo>
                      <a:pt x="4567" y="17968"/>
                    </a:lnTo>
                    <a:lnTo>
                      <a:pt x="4567" y="19011"/>
                    </a:lnTo>
                    <a:lnTo>
                      <a:pt x="4590" y="19514"/>
                    </a:lnTo>
                    <a:lnTo>
                      <a:pt x="4612" y="19980"/>
                    </a:lnTo>
                    <a:lnTo>
                      <a:pt x="4657" y="20426"/>
                    </a:lnTo>
                    <a:lnTo>
                      <a:pt x="4725" y="20836"/>
                    </a:lnTo>
                    <a:lnTo>
                      <a:pt x="4848" y="20929"/>
                    </a:lnTo>
                    <a:lnTo>
                      <a:pt x="5040" y="21004"/>
                    </a:lnTo>
                    <a:lnTo>
                      <a:pt x="5265" y="21078"/>
                    </a:lnTo>
                    <a:lnTo>
                      <a:pt x="5478" y="21115"/>
                    </a:lnTo>
                    <a:lnTo>
                      <a:pt x="6041" y="21115"/>
                    </a:lnTo>
                    <a:lnTo>
                      <a:pt x="6637" y="21078"/>
                    </a:lnTo>
                    <a:lnTo>
                      <a:pt x="7312" y="21004"/>
                    </a:lnTo>
                    <a:lnTo>
                      <a:pt x="7998" y="20929"/>
                    </a:lnTo>
                    <a:lnTo>
                      <a:pt x="8696" y="20855"/>
                    </a:lnTo>
                    <a:lnTo>
                      <a:pt x="9360" y="20836"/>
                    </a:ln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4" name="Group 16"/>
            <p:cNvGrpSpPr>
              <a:grpSpLocks noChangeAspect="1"/>
            </p:cNvGrpSpPr>
            <p:nvPr/>
          </p:nvGrpSpPr>
          <p:grpSpPr bwMode="auto">
            <a:xfrm>
              <a:off x="5214942" y="3480127"/>
              <a:ext cx="2728635" cy="1520499"/>
              <a:chOff x="1129" y="2304"/>
              <a:chExt cx="3338" cy="1510"/>
            </a:xfrm>
          </p:grpSpPr>
          <p:sp>
            <p:nvSpPr>
              <p:cNvPr id="5" name="Freeform 18"/>
              <p:cNvSpPr>
                <a:spLocks/>
              </p:cNvSpPr>
              <p:nvPr/>
            </p:nvSpPr>
            <p:spPr bwMode="auto">
              <a:xfrm>
                <a:off x="2118" y="2490"/>
                <a:ext cx="456" cy="592"/>
              </a:xfrm>
              <a:custGeom>
                <a:avLst/>
                <a:gdLst/>
                <a:ahLst/>
                <a:cxnLst>
                  <a:cxn ang="0">
                    <a:pos x="456" y="7"/>
                  </a:cxn>
                  <a:cxn ang="0">
                    <a:pos x="406" y="0"/>
                  </a:cxn>
                  <a:cxn ang="0">
                    <a:pos x="406" y="0"/>
                  </a:cxn>
                  <a:cxn ang="0">
                    <a:pos x="384" y="80"/>
                  </a:cxn>
                  <a:cxn ang="0">
                    <a:pos x="356" y="153"/>
                  </a:cxn>
                  <a:cxn ang="0">
                    <a:pos x="335" y="220"/>
                  </a:cxn>
                  <a:cxn ang="0">
                    <a:pos x="299" y="280"/>
                  </a:cxn>
                  <a:cxn ang="0">
                    <a:pos x="271" y="333"/>
                  </a:cxn>
                  <a:cxn ang="0">
                    <a:pos x="235" y="373"/>
                  </a:cxn>
                  <a:cxn ang="0">
                    <a:pos x="171" y="439"/>
                  </a:cxn>
                  <a:cxn ang="0">
                    <a:pos x="114" y="493"/>
                  </a:cxn>
                  <a:cxn ang="0">
                    <a:pos x="57" y="519"/>
                  </a:cxn>
                  <a:cxn ang="0">
                    <a:pos x="0" y="546"/>
                  </a:cxn>
                  <a:cxn ang="0">
                    <a:pos x="0" y="592"/>
                  </a:cxn>
                  <a:cxn ang="0">
                    <a:pos x="0" y="592"/>
                  </a:cxn>
                  <a:cxn ang="0">
                    <a:pos x="64" y="566"/>
                  </a:cxn>
                  <a:cxn ang="0">
                    <a:pos x="121" y="539"/>
                  </a:cxn>
                  <a:cxn ang="0">
                    <a:pos x="192" y="486"/>
                  </a:cxn>
                  <a:cxn ang="0">
                    <a:pos x="228" y="453"/>
                  </a:cxn>
                  <a:cxn ang="0">
                    <a:pos x="271" y="413"/>
                  </a:cxn>
                  <a:cxn ang="0">
                    <a:pos x="306" y="366"/>
                  </a:cxn>
                  <a:cxn ang="0">
                    <a:pos x="342" y="313"/>
                  </a:cxn>
                  <a:cxn ang="0">
                    <a:pos x="377" y="247"/>
                  </a:cxn>
                  <a:cxn ang="0">
                    <a:pos x="406" y="180"/>
                  </a:cxn>
                  <a:cxn ang="0">
                    <a:pos x="434" y="100"/>
                  </a:cxn>
                  <a:cxn ang="0">
                    <a:pos x="456" y="7"/>
                  </a:cxn>
                  <a:cxn ang="0">
                    <a:pos x="456" y="7"/>
                  </a:cxn>
                </a:cxnLst>
                <a:rect l="0" t="0" r="r" b="b"/>
                <a:pathLst>
                  <a:path w="456" h="592">
                    <a:moveTo>
                      <a:pt x="456" y="7"/>
                    </a:moveTo>
                    <a:lnTo>
                      <a:pt x="406" y="0"/>
                    </a:lnTo>
                    <a:lnTo>
                      <a:pt x="406" y="0"/>
                    </a:lnTo>
                    <a:lnTo>
                      <a:pt x="384" y="80"/>
                    </a:lnTo>
                    <a:lnTo>
                      <a:pt x="356" y="153"/>
                    </a:lnTo>
                    <a:lnTo>
                      <a:pt x="335" y="220"/>
                    </a:lnTo>
                    <a:lnTo>
                      <a:pt x="299" y="280"/>
                    </a:lnTo>
                    <a:lnTo>
                      <a:pt x="271" y="333"/>
                    </a:lnTo>
                    <a:lnTo>
                      <a:pt x="235" y="373"/>
                    </a:lnTo>
                    <a:lnTo>
                      <a:pt x="171" y="439"/>
                    </a:lnTo>
                    <a:lnTo>
                      <a:pt x="114" y="493"/>
                    </a:lnTo>
                    <a:lnTo>
                      <a:pt x="57" y="519"/>
                    </a:lnTo>
                    <a:lnTo>
                      <a:pt x="0" y="546"/>
                    </a:lnTo>
                    <a:lnTo>
                      <a:pt x="0" y="592"/>
                    </a:lnTo>
                    <a:lnTo>
                      <a:pt x="0" y="592"/>
                    </a:lnTo>
                    <a:lnTo>
                      <a:pt x="64" y="566"/>
                    </a:lnTo>
                    <a:lnTo>
                      <a:pt x="121" y="539"/>
                    </a:lnTo>
                    <a:lnTo>
                      <a:pt x="192" y="486"/>
                    </a:lnTo>
                    <a:lnTo>
                      <a:pt x="228" y="453"/>
                    </a:lnTo>
                    <a:lnTo>
                      <a:pt x="271" y="413"/>
                    </a:lnTo>
                    <a:lnTo>
                      <a:pt x="306" y="366"/>
                    </a:lnTo>
                    <a:lnTo>
                      <a:pt x="342" y="313"/>
                    </a:lnTo>
                    <a:lnTo>
                      <a:pt x="377" y="247"/>
                    </a:lnTo>
                    <a:lnTo>
                      <a:pt x="406" y="180"/>
                    </a:lnTo>
                    <a:lnTo>
                      <a:pt x="434" y="100"/>
                    </a:lnTo>
                    <a:lnTo>
                      <a:pt x="456" y="7"/>
                    </a:lnTo>
                    <a:lnTo>
                      <a:pt x="456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" name="Freeform 19"/>
              <p:cNvSpPr>
                <a:spLocks/>
              </p:cNvSpPr>
              <p:nvPr/>
            </p:nvSpPr>
            <p:spPr bwMode="auto">
              <a:xfrm>
                <a:off x="2524" y="2437"/>
                <a:ext cx="64" cy="60"/>
              </a:xfrm>
              <a:custGeom>
                <a:avLst/>
                <a:gdLst/>
                <a:ahLst/>
                <a:cxnLst>
                  <a:cxn ang="0">
                    <a:pos x="57" y="7"/>
                  </a:cxn>
                  <a:cxn ang="0">
                    <a:pos x="57" y="7"/>
                  </a:cxn>
                  <a:cxn ang="0">
                    <a:pos x="42" y="0"/>
                  </a:cxn>
                  <a:cxn ang="0">
                    <a:pos x="28" y="0"/>
                  </a:cxn>
                  <a:cxn ang="0">
                    <a:pos x="21" y="0"/>
                  </a:cxn>
                  <a:cxn ang="0">
                    <a:pos x="7" y="7"/>
                  </a:cxn>
                  <a:cxn ang="0">
                    <a:pos x="7" y="7"/>
                  </a:cxn>
                  <a:cxn ang="0">
                    <a:pos x="0" y="14"/>
                  </a:cxn>
                  <a:cxn ang="0">
                    <a:pos x="0" y="27"/>
                  </a:cxn>
                  <a:cxn ang="0">
                    <a:pos x="0" y="40"/>
                  </a:cxn>
                  <a:cxn ang="0">
                    <a:pos x="7" y="47"/>
                  </a:cxn>
                  <a:cxn ang="0">
                    <a:pos x="7" y="47"/>
                  </a:cxn>
                  <a:cxn ang="0">
                    <a:pos x="14" y="53"/>
                  </a:cxn>
                  <a:cxn ang="0">
                    <a:pos x="28" y="60"/>
                  </a:cxn>
                  <a:cxn ang="0">
                    <a:pos x="42" y="60"/>
                  </a:cxn>
                  <a:cxn ang="0">
                    <a:pos x="50" y="53"/>
                  </a:cxn>
                  <a:cxn ang="0">
                    <a:pos x="50" y="53"/>
                  </a:cxn>
                  <a:cxn ang="0">
                    <a:pos x="57" y="40"/>
                  </a:cxn>
                  <a:cxn ang="0">
                    <a:pos x="64" y="34"/>
                  </a:cxn>
                  <a:cxn ang="0">
                    <a:pos x="57" y="20"/>
                  </a:cxn>
                  <a:cxn ang="0">
                    <a:pos x="57" y="7"/>
                  </a:cxn>
                  <a:cxn ang="0">
                    <a:pos x="57" y="7"/>
                  </a:cxn>
                </a:cxnLst>
                <a:rect l="0" t="0" r="r" b="b"/>
                <a:pathLst>
                  <a:path w="64" h="60">
                    <a:moveTo>
                      <a:pt x="57" y="7"/>
                    </a:moveTo>
                    <a:lnTo>
                      <a:pt x="57" y="7"/>
                    </a:lnTo>
                    <a:lnTo>
                      <a:pt x="42" y="0"/>
                    </a:lnTo>
                    <a:lnTo>
                      <a:pt x="28" y="0"/>
                    </a:lnTo>
                    <a:lnTo>
                      <a:pt x="21" y="0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0" y="14"/>
                    </a:lnTo>
                    <a:lnTo>
                      <a:pt x="0" y="27"/>
                    </a:lnTo>
                    <a:lnTo>
                      <a:pt x="0" y="40"/>
                    </a:lnTo>
                    <a:lnTo>
                      <a:pt x="7" y="47"/>
                    </a:lnTo>
                    <a:lnTo>
                      <a:pt x="7" y="47"/>
                    </a:lnTo>
                    <a:lnTo>
                      <a:pt x="14" y="53"/>
                    </a:lnTo>
                    <a:lnTo>
                      <a:pt x="28" y="60"/>
                    </a:lnTo>
                    <a:lnTo>
                      <a:pt x="42" y="60"/>
                    </a:lnTo>
                    <a:lnTo>
                      <a:pt x="50" y="53"/>
                    </a:lnTo>
                    <a:lnTo>
                      <a:pt x="50" y="53"/>
                    </a:lnTo>
                    <a:lnTo>
                      <a:pt x="57" y="40"/>
                    </a:lnTo>
                    <a:lnTo>
                      <a:pt x="64" y="34"/>
                    </a:lnTo>
                    <a:lnTo>
                      <a:pt x="57" y="20"/>
                    </a:lnTo>
                    <a:lnTo>
                      <a:pt x="57" y="7"/>
                    </a:lnTo>
                    <a:lnTo>
                      <a:pt x="57" y="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" name="Freeform 20"/>
              <p:cNvSpPr>
                <a:spLocks noEditPoints="1"/>
              </p:cNvSpPr>
              <p:nvPr/>
            </p:nvSpPr>
            <p:spPr bwMode="auto">
              <a:xfrm>
                <a:off x="2510" y="2431"/>
                <a:ext cx="85" cy="73"/>
              </a:xfrm>
              <a:custGeom>
                <a:avLst/>
                <a:gdLst/>
                <a:ahLst/>
                <a:cxnLst>
                  <a:cxn ang="0">
                    <a:pos x="85" y="40"/>
                  </a:cxn>
                  <a:cxn ang="0">
                    <a:pos x="85" y="40"/>
                  </a:cxn>
                  <a:cxn ang="0">
                    <a:pos x="85" y="20"/>
                  </a:cxn>
                  <a:cxn ang="0">
                    <a:pos x="78" y="6"/>
                  </a:cxn>
                  <a:cxn ang="0">
                    <a:pos x="78" y="6"/>
                  </a:cxn>
                  <a:cxn ang="0">
                    <a:pos x="64" y="0"/>
                  </a:cxn>
                  <a:cxn ang="0">
                    <a:pos x="64" y="0"/>
                  </a:cxn>
                  <a:cxn ang="0">
                    <a:pos x="49" y="0"/>
                  </a:cxn>
                  <a:cxn ang="0">
                    <a:pos x="49" y="0"/>
                  </a:cxn>
                  <a:cxn ang="0">
                    <a:pos x="28" y="0"/>
                  </a:cxn>
                  <a:cxn ang="0">
                    <a:pos x="14" y="6"/>
                  </a:cxn>
                  <a:cxn ang="0">
                    <a:pos x="14" y="6"/>
                  </a:cxn>
                  <a:cxn ang="0">
                    <a:pos x="7" y="20"/>
                  </a:cxn>
                  <a:cxn ang="0">
                    <a:pos x="0" y="33"/>
                  </a:cxn>
                  <a:cxn ang="0">
                    <a:pos x="0" y="33"/>
                  </a:cxn>
                  <a:cxn ang="0">
                    <a:pos x="7" y="46"/>
                  </a:cxn>
                  <a:cxn ang="0">
                    <a:pos x="14" y="59"/>
                  </a:cxn>
                  <a:cxn ang="0">
                    <a:pos x="14" y="59"/>
                  </a:cxn>
                  <a:cxn ang="0">
                    <a:pos x="28" y="73"/>
                  </a:cxn>
                  <a:cxn ang="0">
                    <a:pos x="42" y="73"/>
                  </a:cxn>
                  <a:cxn ang="0">
                    <a:pos x="56" y="73"/>
                  </a:cxn>
                  <a:cxn ang="0">
                    <a:pos x="71" y="66"/>
                  </a:cxn>
                  <a:cxn ang="0">
                    <a:pos x="71" y="66"/>
                  </a:cxn>
                  <a:cxn ang="0">
                    <a:pos x="85" y="53"/>
                  </a:cxn>
                  <a:cxn ang="0">
                    <a:pos x="85" y="40"/>
                  </a:cxn>
                  <a:cxn ang="0">
                    <a:pos x="85" y="40"/>
                  </a:cxn>
                  <a:cxn ang="0">
                    <a:pos x="28" y="20"/>
                  </a:cxn>
                  <a:cxn ang="0">
                    <a:pos x="28" y="20"/>
                  </a:cxn>
                  <a:cxn ang="0">
                    <a:pos x="42" y="13"/>
                  </a:cxn>
                  <a:cxn ang="0">
                    <a:pos x="42" y="13"/>
                  </a:cxn>
                  <a:cxn ang="0">
                    <a:pos x="56" y="20"/>
                  </a:cxn>
                  <a:cxn ang="0">
                    <a:pos x="56" y="20"/>
                  </a:cxn>
                  <a:cxn ang="0">
                    <a:pos x="56" y="20"/>
                  </a:cxn>
                  <a:cxn ang="0">
                    <a:pos x="64" y="40"/>
                  </a:cxn>
                  <a:cxn ang="0">
                    <a:pos x="64" y="40"/>
                  </a:cxn>
                  <a:cxn ang="0">
                    <a:pos x="56" y="53"/>
                  </a:cxn>
                  <a:cxn ang="0">
                    <a:pos x="56" y="53"/>
                  </a:cxn>
                  <a:cxn ang="0">
                    <a:pos x="42" y="53"/>
                  </a:cxn>
                  <a:cxn ang="0">
                    <a:pos x="28" y="46"/>
                  </a:cxn>
                  <a:cxn ang="0">
                    <a:pos x="28" y="46"/>
                  </a:cxn>
                  <a:cxn ang="0">
                    <a:pos x="21" y="33"/>
                  </a:cxn>
                  <a:cxn ang="0">
                    <a:pos x="21" y="33"/>
                  </a:cxn>
                  <a:cxn ang="0">
                    <a:pos x="28" y="20"/>
                  </a:cxn>
                  <a:cxn ang="0">
                    <a:pos x="28" y="20"/>
                  </a:cxn>
                </a:cxnLst>
                <a:rect l="0" t="0" r="r" b="b"/>
                <a:pathLst>
                  <a:path w="85" h="73">
                    <a:moveTo>
                      <a:pt x="85" y="40"/>
                    </a:moveTo>
                    <a:lnTo>
                      <a:pt x="85" y="40"/>
                    </a:lnTo>
                    <a:lnTo>
                      <a:pt x="85" y="20"/>
                    </a:lnTo>
                    <a:lnTo>
                      <a:pt x="78" y="6"/>
                    </a:lnTo>
                    <a:lnTo>
                      <a:pt x="78" y="6"/>
                    </a:lnTo>
                    <a:lnTo>
                      <a:pt x="64" y="0"/>
                    </a:lnTo>
                    <a:lnTo>
                      <a:pt x="64" y="0"/>
                    </a:lnTo>
                    <a:lnTo>
                      <a:pt x="49" y="0"/>
                    </a:lnTo>
                    <a:lnTo>
                      <a:pt x="49" y="0"/>
                    </a:lnTo>
                    <a:lnTo>
                      <a:pt x="28" y="0"/>
                    </a:lnTo>
                    <a:lnTo>
                      <a:pt x="14" y="6"/>
                    </a:lnTo>
                    <a:lnTo>
                      <a:pt x="14" y="6"/>
                    </a:lnTo>
                    <a:lnTo>
                      <a:pt x="7" y="20"/>
                    </a:lnTo>
                    <a:lnTo>
                      <a:pt x="0" y="33"/>
                    </a:lnTo>
                    <a:lnTo>
                      <a:pt x="0" y="33"/>
                    </a:lnTo>
                    <a:lnTo>
                      <a:pt x="7" y="46"/>
                    </a:lnTo>
                    <a:lnTo>
                      <a:pt x="14" y="59"/>
                    </a:lnTo>
                    <a:lnTo>
                      <a:pt x="14" y="59"/>
                    </a:lnTo>
                    <a:lnTo>
                      <a:pt x="28" y="73"/>
                    </a:lnTo>
                    <a:lnTo>
                      <a:pt x="42" y="73"/>
                    </a:lnTo>
                    <a:lnTo>
                      <a:pt x="56" y="73"/>
                    </a:lnTo>
                    <a:lnTo>
                      <a:pt x="71" y="66"/>
                    </a:lnTo>
                    <a:lnTo>
                      <a:pt x="71" y="66"/>
                    </a:lnTo>
                    <a:lnTo>
                      <a:pt x="85" y="53"/>
                    </a:lnTo>
                    <a:lnTo>
                      <a:pt x="85" y="40"/>
                    </a:lnTo>
                    <a:lnTo>
                      <a:pt x="85" y="40"/>
                    </a:lnTo>
                    <a:close/>
                    <a:moveTo>
                      <a:pt x="28" y="20"/>
                    </a:moveTo>
                    <a:lnTo>
                      <a:pt x="28" y="20"/>
                    </a:lnTo>
                    <a:lnTo>
                      <a:pt x="42" y="13"/>
                    </a:lnTo>
                    <a:lnTo>
                      <a:pt x="42" y="13"/>
                    </a:lnTo>
                    <a:lnTo>
                      <a:pt x="56" y="20"/>
                    </a:lnTo>
                    <a:lnTo>
                      <a:pt x="56" y="20"/>
                    </a:lnTo>
                    <a:lnTo>
                      <a:pt x="56" y="20"/>
                    </a:lnTo>
                    <a:lnTo>
                      <a:pt x="64" y="40"/>
                    </a:lnTo>
                    <a:lnTo>
                      <a:pt x="64" y="40"/>
                    </a:lnTo>
                    <a:lnTo>
                      <a:pt x="56" y="53"/>
                    </a:lnTo>
                    <a:lnTo>
                      <a:pt x="56" y="53"/>
                    </a:lnTo>
                    <a:lnTo>
                      <a:pt x="42" y="53"/>
                    </a:lnTo>
                    <a:lnTo>
                      <a:pt x="28" y="46"/>
                    </a:lnTo>
                    <a:lnTo>
                      <a:pt x="28" y="46"/>
                    </a:lnTo>
                    <a:lnTo>
                      <a:pt x="21" y="33"/>
                    </a:lnTo>
                    <a:lnTo>
                      <a:pt x="21" y="33"/>
                    </a:lnTo>
                    <a:lnTo>
                      <a:pt x="28" y="20"/>
                    </a:lnTo>
                    <a:lnTo>
                      <a:pt x="28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" name="Freeform 21"/>
              <p:cNvSpPr>
                <a:spLocks/>
              </p:cNvSpPr>
              <p:nvPr/>
            </p:nvSpPr>
            <p:spPr bwMode="auto">
              <a:xfrm>
                <a:off x="2061" y="2976"/>
                <a:ext cx="71" cy="86"/>
              </a:xfrm>
              <a:custGeom>
                <a:avLst/>
                <a:gdLst/>
                <a:ahLst/>
                <a:cxnLst>
                  <a:cxn ang="0">
                    <a:pos x="50" y="7"/>
                  </a:cxn>
                  <a:cxn ang="0">
                    <a:pos x="50" y="7"/>
                  </a:cxn>
                  <a:cxn ang="0">
                    <a:pos x="29" y="26"/>
                  </a:cxn>
                  <a:cxn ang="0">
                    <a:pos x="14" y="53"/>
                  </a:cxn>
                  <a:cxn ang="0">
                    <a:pos x="0" y="73"/>
                  </a:cxn>
                  <a:cxn ang="0">
                    <a:pos x="0" y="73"/>
                  </a:cxn>
                  <a:cxn ang="0">
                    <a:pos x="0" y="80"/>
                  </a:cxn>
                  <a:cxn ang="0">
                    <a:pos x="7" y="86"/>
                  </a:cxn>
                  <a:cxn ang="0">
                    <a:pos x="7" y="86"/>
                  </a:cxn>
                  <a:cxn ang="0">
                    <a:pos x="14" y="86"/>
                  </a:cxn>
                  <a:cxn ang="0">
                    <a:pos x="14" y="80"/>
                  </a:cxn>
                  <a:cxn ang="0">
                    <a:pos x="14" y="80"/>
                  </a:cxn>
                  <a:cxn ang="0">
                    <a:pos x="29" y="60"/>
                  </a:cxn>
                  <a:cxn ang="0">
                    <a:pos x="43" y="40"/>
                  </a:cxn>
                  <a:cxn ang="0">
                    <a:pos x="64" y="20"/>
                  </a:cxn>
                  <a:cxn ang="0">
                    <a:pos x="64" y="20"/>
                  </a:cxn>
                  <a:cxn ang="0">
                    <a:pos x="71" y="13"/>
                  </a:cxn>
                  <a:cxn ang="0">
                    <a:pos x="64" y="7"/>
                  </a:cxn>
                  <a:cxn ang="0">
                    <a:pos x="64" y="7"/>
                  </a:cxn>
                  <a:cxn ang="0">
                    <a:pos x="57" y="0"/>
                  </a:cxn>
                  <a:cxn ang="0">
                    <a:pos x="50" y="7"/>
                  </a:cxn>
                  <a:cxn ang="0">
                    <a:pos x="50" y="7"/>
                  </a:cxn>
                </a:cxnLst>
                <a:rect l="0" t="0" r="r" b="b"/>
                <a:pathLst>
                  <a:path w="71" h="86">
                    <a:moveTo>
                      <a:pt x="50" y="7"/>
                    </a:moveTo>
                    <a:lnTo>
                      <a:pt x="50" y="7"/>
                    </a:lnTo>
                    <a:lnTo>
                      <a:pt x="29" y="26"/>
                    </a:lnTo>
                    <a:lnTo>
                      <a:pt x="14" y="53"/>
                    </a:lnTo>
                    <a:lnTo>
                      <a:pt x="0" y="73"/>
                    </a:lnTo>
                    <a:lnTo>
                      <a:pt x="0" y="73"/>
                    </a:lnTo>
                    <a:lnTo>
                      <a:pt x="0" y="80"/>
                    </a:lnTo>
                    <a:lnTo>
                      <a:pt x="7" y="86"/>
                    </a:lnTo>
                    <a:lnTo>
                      <a:pt x="7" y="86"/>
                    </a:lnTo>
                    <a:lnTo>
                      <a:pt x="14" y="86"/>
                    </a:lnTo>
                    <a:lnTo>
                      <a:pt x="14" y="80"/>
                    </a:lnTo>
                    <a:lnTo>
                      <a:pt x="14" y="80"/>
                    </a:lnTo>
                    <a:lnTo>
                      <a:pt x="29" y="60"/>
                    </a:lnTo>
                    <a:lnTo>
                      <a:pt x="43" y="40"/>
                    </a:lnTo>
                    <a:lnTo>
                      <a:pt x="64" y="20"/>
                    </a:lnTo>
                    <a:lnTo>
                      <a:pt x="64" y="20"/>
                    </a:lnTo>
                    <a:lnTo>
                      <a:pt x="71" y="13"/>
                    </a:lnTo>
                    <a:lnTo>
                      <a:pt x="64" y="7"/>
                    </a:lnTo>
                    <a:lnTo>
                      <a:pt x="64" y="7"/>
                    </a:lnTo>
                    <a:lnTo>
                      <a:pt x="57" y="0"/>
                    </a:lnTo>
                    <a:lnTo>
                      <a:pt x="50" y="7"/>
                    </a:lnTo>
                    <a:lnTo>
                      <a:pt x="5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" name="Freeform 22"/>
              <p:cNvSpPr>
                <a:spLocks/>
              </p:cNvSpPr>
              <p:nvPr/>
            </p:nvSpPr>
            <p:spPr bwMode="auto">
              <a:xfrm>
                <a:off x="1947" y="2683"/>
                <a:ext cx="484" cy="319"/>
              </a:xfrm>
              <a:custGeom>
                <a:avLst/>
                <a:gdLst/>
                <a:ahLst/>
                <a:cxnLst>
                  <a:cxn ang="0">
                    <a:pos x="43" y="193"/>
                  </a:cxn>
                  <a:cxn ang="0">
                    <a:pos x="43" y="193"/>
                  </a:cxn>
                  <a:cxn ang="0">
                    <a:pos x="57" y="193"/>
                  </a:cxn>
                  <a:cxn ang="0">
                    <a:pos x="57" y="193"/>
                  </a:cxn>
                  <a:cxn ang="0">
                    <a:pos x="57" y="167"/>
                  </a:cxn>
                  <a:cxn ang="0">
                    <a:pos x="64" y="133"/>
                  </a:cxn>
                  <a:cxn ang="0">
                    <a:pos x="79" y="107"/>
                  </a:cxn>
                  <a:cxn ang="0">
                    <a:pos x="100" y="80"/>
                  </a:cxn>
                  <a:cxn ang="0">
                    <a:pos x="121" y="60"/>
                  </a:cxn>
                  <a:cxn ang="0">
                    <a:pos x="157" y="40"/>
                  </a:cxn>
                  <a:cxn ang="0">
                    <a:pos x="185" y="20"/>
                  </a:cxn>
                  <a:cxn ang="0">
                    <a:pos x="228" y="7"/>
                  </a:cxn>
                  <a:cxn ang="0">
                    <a:pos x="228" y="7"/>
                  </a:cxn>
                  <a:cxn ang="0">
                    <a:pos x="271" y="0"/>
                  </a:cxn>
                  <a:cxn ang="0">
                    <a:pos x="313" y="0"/>
                  </a:cxn>
                  <a:cxn ang="0">
                    <a:pos x="349" y="7"/>
                  </a:cxn>
                  <a:cxn ang="0">
                    <a:pos x="385" y="14"/>
                  </a:cxn>
                  <a:cxn ang="0">
                    <a:pos x="420" y="34"/>
                  </a:cxn>
                  <a:cxn ang="0">
                    <a:pos x="449" y="54"/>
                  </a:cxn>
                  <a:cxn ang="0">
                    <a:pos x="463" y="80"/>
                  </a:cxn>
                  <a:cxn ang="0">
                    <a:pos x="477" y="107"/>
                  </a:cxn>
                  <a:cxn ang="0">
                    <a:pos x="477" y="107"/>
                  </a:cxn>
                  <a:cxn ang="0">
                    <a:pos x="484" y="140"/>
                  </a:cxn>
                  <a:cxn ang="0">
                    <a:pos x="477" y="173"/>
                  </a:cxn>
                  <a:cxn ang="0">
                    <a:pos x="470" y="206"/>
                  </a:cxn>
                  <a:cxn ang="0">
                    <a:pos x="449" y="233"/>
                  </a:cxn>
                  <a:cxn ang="0">
                    <a:pos x="420" y="260"/>
                  </a:cxn>
                  <a:cxn ang="0">
                    <a:pos x="392" y="280"/>
                  </a:cxn>
                  <a:cxn ang="0">
                    <a:pos x="356" y="300"/>
                  </a:cxn>
                  <a:cxn ang="0">
                    <a:pos x="313" y="313"/>
                  </a:cxn>
                  <a:cxn ang="0">
                    <a:pos x="313" y="313"/>
                  </a:cxn>
                  <a:cxn ang="0">
                    <a:pos x="278" y="319"/>
                  </a:cxn>
                  <a:cxn ang="0">
                    <a:pos x="242" y="319"/>
                  </a:cxn>
                  <a:cxn ang="0">
                    <a:pos x="214" y="319"/>
                  </a:cxn>
                  <a:cxn ang="0">
                    <a:pos x="178" y="313"/>
                  </a:cxn>
                  <a:cxn ang="0">
                    <a:pos x="150" y="306"/>
                  </a:cxn>
                  <a:cxn ang="0">
                    <a:pos x="121" y="293"/>
                  </a:cxn>
                  <a:cxn ang="0">
                    <a:pos x="100" y="280"/>
                  </a:cxn>
                  <a:cxn ang="0">
                    <a:pos x="86" y="260"/>
                  </a:cxn>
                  <a:cxn ang="0">
                    <a:pos x="86" y="260"/>
                  </a:cxn>
                  <a:cxn ang="0">
                    <a:pos x="64" y="266"/>
                  </a:cxn>
                  <a:cxn ang="0">
                    <a:pos x="64" y="266"/>
                  </a:cxn>
                  <a:cxn ang="0">
                    <a:pos x="43" y="266"/>
                  </a:cxn>
                  <a:cxn ang="0">
                    <a:pos x="22" y="266"/>
                  </a:cxn>
                  <a:cxn ang="0">
                    <a:pos x="7" y="253"/>
                  </a:cxn>
                  <a:cxn ang="0">
                    <a:pos x="0" y="246"/>
                  </a:cxn>
                  <a:cxn ang="0">
                    <a:pos x="0" y="246"/>
                  </a:cxn>
                  <a:cxn ang="0">
                    <a:pos x="0" y="226"/>
                  </a:cxn>
                  <a:cxn ang="0">
                    <a:pos x="7" y="213"/>
                  </a:cxn>
                  <a:cxn ang="0">
                    <a:pos x="29" y="206"/>
                  </a:cxn>
                  <a:cxn ang="0">
                    <a:pos x="43" y="193"/>
                  </a:cxn>
                  <a:cxn ang="0">
                    <a:pos x="43" y="193"/>
                  </a:cxn>
                </a:cxnLst>
                <a:rect l="0" t="0" r="r" b="b"/>
                <a:pathLst>
                  <a:path w="484" h="319">
                    <a:moveTo>
                      <a:pt x="43" y="193"/>
                    </a:moveTo>
                    <a:lnTo>
                      <a:pt x="43" y="193"/>
                    </a:lnTo>
                    <a:lnTo>
                      <a:pt x="57" y="193"/>
                    </a:lnTo>
                    <a:lnTo>
                      <a:pt x="57" y="193"/>
                    </a:lnTo>
                    <a:lnTo>
                      <a:pt x="57" y="167"/>
                    </a:lnTo>
                    <a:lnTo>
                      <a:pt x="64" y="133"/>
                    </a:lnTo>
                    <a:lnTo>
                      <a:pt x="79" y="107"/>
                    </a:lnTo>
                    <a:lnTo>
                      <a:pt x="100" y="80"/>
                    </a:lnTo>
                    <a:lnTo>
                      <a:pt x="121" y="60"/>
                    </a:lnTo>
                    <a:lnTo>
                      <a:pt x="157" y="40"/>
                    </a:lnTo>
                    <a:lnTo>
                      <a:pt x="185" y="20"/>
                    </a:lnTo>
                    <a:lnTo>
                      <a:pt x="228" y="7"/>
                    </a:lnTo>
                    <a:lnTo>
                      <a:pt x="228" y="7"/>
                    </a:lnTo>
                    <a:lnTo>
                      <a:pt x="271" y="0"/>
                    </a:lnTo>
                    <a:lnTo>
                      <a:pt x="313" y="0"/>
                    </a:lnTo>
                    <a:lnTo>
                      <a:pt x="349" y="7"/>
                    </a:lnTo>
                    <a:lnTo>
                      <a:pt x="385" y="14"/>
                    </a:lnTo>
                    <a:lnTo>
                      <a:pt x="420" y="34"/>
                    </a:lnTo>
                    <a:lnTo>
                      <a:pt x="449" y="54"/>
                    </a:lnTo>
                    <a:lnTo>
                      <a:pt x="463" y="80"/>
                    </a:lnTo>
                    <a:lnTo>
                      <a:pt x="477" y="107"/>
                    </a:lnTo>
                    <a:lnTo>
                      <a:pt x="477" y="107"/>
                    </a:lnTo>
                    <a:lnTo>
                      <a:pt x="484" y="140"/>
                    </a:lnTo>
                    <a:lnTo>
                      <a:pt x="477" y="173"/>
                    </a:lnTo>
                    <a:lnTo>
                      <a:pt x="470" y="206"/>
                    </a:lnTo>
                    <a:lnTo>
                      <a:pt x="449" y="233"/>
                    </a:lnTo>
                    <a:lnTo>
                      <a:pt x="420" y="260"/>
                    </a:lnTo>
                    <a:lnTo>
                      <a:pt x="392" y="280"/>
                    </a:lnTo>
                    <a:lnTo>
                      <a:pt x="356" y="300"/>
                    </a:lnTo>
                    <a:lnTo>
                      <a:pt x="313" y="313"/>
                    </a:lnTo>
                    <a:lnTo>
                      <a:pt x="313" y="313"/>
                    </a:lnTo>
                    <a:lnTo>
                      <a:pt x="278" y="319"/>
                    </a:lnTo>
                    <a:lnTo>
                      <a:pt x="242" y="319"/>
                    </a:lnTo>
                    <a:lnTo>
                      <a:pt x="214" y="319"/>
                    </a:lnTo>
                    <a:lnTo>
                      <a:pt x="178" y="313"/>
                    </a:lnTo>
                    <a:lnTo>
                      <a:pt x="150" y="306"/>
                    </a:lnTo>
                    <a:lnTo>
                      <a:pt x="121" y="293"/>
                    </a:lnTo>
                    <a:lnTo>
                      <a:pt x="100" y="280"/>
                    </a:lnTo>
                    <a:lnTo>
                      <a:pt x="86" y="260"/>
                    </a:lnTo>
                    <a:lnTo>
                      <a:pt x="86" y="260"/>
                    </a:lnTo>
                    <a:lnTo>
                      <a:pt x="64" y="266"/>
                    </a:lnTo>
                    <a:lnTo>
                      <a:pt x="64" y="266"/>
                    </a:lnTo>
                    <a:lnTo>
                      <a:pt x="43" y="266"/>
                    </a:lnTo>
                    <a:lnTo>
                      <a:pt x="22" y="266"/>
                    </a:lnTo>
                    <a:lnTo>
                      <a:pt x="7" y="253"/>
                    </a:lnTo>
                    <a:lnTo>
                      <a:pt x="0" y="246"/>
                    </a:lnTo>
                    <a:lnTo>
                      <a:pt x="0" y="246"/>
                    </a:lnTo>
                    <a:lnTo>
                      <a:pt x="0" y="226"/>
                    </a:lnTo>
                    <a:lnTo>
                      <a:pt x="7" y="213"/>
                    </a:lnTo>
                    <a:lnTo>
                      <a:pt x="29" y="206"/>
                    </a:lnTo>
                    <a:lnTo>
                      <a:pt x="43" y="193"/>
                    </a:lnTo>
                    <a:lnTo>
                      <a:pt x="43" y="19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" name="Freeform 23"/>
              <p:cNvSpPr>
                <a:spLocks/>
              </p:cNvSpPr>
              <p:nvPr/>
            </p:nvSpPr>
            <p:spPr bwMode="auto">
              <a:xfrm>
                <a:off x="2154" y="2677"/>
                <a:ext cx="270" cy="325"/>
              </a:xfrm>
              <a:custGeom>
                <a:avLst/>
                <a:gdLst/>
                <a:ahLst/>
                <a:cxnLst>
                  <a:cxn ang="0">
                    <a:pos x="156" y="119"/>
                  </a:cxn>
                  <a:cxn ang="0">
                    <a:pos x="156" y="119"/>
                  </a:cxn>
                  <a:cxn ang="0">
                    <a:pos x="149" y="99"/>
                  </a:cxn>
                  <a:cxn ang="0">
                    <a:pos x="135" y="79"/>
                  </a:cxn>
                  <a:cxn ang="0">
                    <a:pos x="99" y="46"/>
                  </a:cxn>
                  <a:cxn ang="0">
                    <a:pos x="57" y="26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14" y="13"/>
                  </a:cxn>
                  <a:cxn ang="0">
                    <a:pos x="14" y="13"/>
                  </a:cxn>
                  <a:cxn ang="0">
                    <a:pos x="57" y="0"/>
                  </a:cxn>
                  <a:cxn ang="0">
                    <a:pos x="99" y="0"/>
                  </a:cxn>
                  <a:cxn ang="0">
                    <a:pos x="142" y="6"/>
                  </a:cxn>
                  <a:cxn ang="0">
                    <a:pos x="178" y="20"/>
                  </a:cxn>
                  <a:cxn ang="0">
                    <a:pos x="206" y="33"/>
                  </a:cxn>
                  <a:cxn ang="0">
                    <a:pos x="235" y="53"/>
                  </a:cxn>
                  <a:cxn ang="0">
                    <a:pos x="256" y="79"/>
                  </a:cxn>
                  <a:cxn ang="0">
                    <a:pos x="270" y="106"/>
                  </a:cxn>
                  <a:cxn ang="0">
                    <a:pos x="270" y="106"/>
                  </a:cxn>
                  <a:cxn ang="0">
                    <a:pos x="270" y="139"/>
                  </a:cxn>
                  <a:cxn ang="0">
                    <a:pos x="270" y="173"/>
                  </a:cxn>
                  <a:cxn ang="0">
                    <a:pos x="256" y="206"/>
                  </a:cxn>
                  <a:cxn ang="0">
                    <a:pos x="235" y="232"/>
                  </a:cxn>
                  <a:cxn ang="0">
                    <a:pos x="213" y="259"/>
                  </a:cxn>
                  <a:cxn ang="0">
                    <a:pos x="178" y="279"/>
                  </a:cxn>
                  <a:cxn ang="0">
                    <a:pos x="142" y="299"/>
                  </a:cxn>
                  <a:cxn ang="0">
                    <a:pos x="99" y="312"/>
                  </a:cxn>
                  <a:cxn ang="0">
                    <a:pos x="99" y="312"/>
                  </a:cxn>
                  <a:cxn ang="0">
                    <a:pos x="50" y="325"/>
                  </a:cxn>
                  <a:cxn ang="0">
                    <a:pos x="0" y="319"/>
                  </a:cxn>
                  <a:cxn ang="0">
                    <a:pos x="0" y="319"/>
                  </a:cxn>
                  <a:cxn ang="0">
                    <a:pos x="42" y="306"/>
                  </a:cxn>
                  <a:cxn ang="0">
                    <a:pos x="78" y="286"/>
                  </a:cxn>
                  <a:cxn ang="0">
                    <a:pos x="106" y="266"/>
                  </a:cxn>
                  <a:cxn ang="0">
                    <a:pos x="128" y="239"/>
                  </a:cxn>
                  <a:cxn ang="0">
                    <a:pos x="149" y="212"/>
                  </a:cxn>
                  <a:cxn ang="0">
                    <a:pos x="156" y="179"/>
                  </a:cxn>
                  <a:cxn ang="0">
                    <a:pos x="163" y="153"/>
                  </a:cxn>
                  <a:cxn ang="0">
                    <a:pos x="156" y="119"/>
                  </a:cxn>
                  <a:cxn ang="0">
                    <a:pos x="156" y="119"/>
                  </a:cxn>
                </a:cxnLst>
                <a:rect l="0" t="0" r="r" b="b"/>
                <a:pathLst>
                  <a:path w="270" h="325">
                    <a:moveTo>
                      <a:pt x="156" y="119"/>
                    </a:moveTo>
                    <a:lnTo>
                      <a:pt x="156" y="119"/>
                    </a:lnTo>
                    <a:lnTo>
                      <a:pt x="149" y="99"/>
                    </a:lnTo>
                    <a:lnTo>
                      <a:pt x="135" y="79"/>
                    </a:lnTo>
                    <a:lnTo>
                      <a:pt x="99" y="46"/>
                    </a:lnTo>
                    <a:lnTo>
                      <a:pt x="57" y="26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14" y="13"/>
                    </a:lnTo>
                    <a:lnTo>
                      <a:pt x="14" y="13"/>
                    </a:lnTo>
                    <a:lnTo>
                      <a:pt x="57" y="0"/>
                    </a:lnTo>
                    <a:lnTo>
                      <a:pt x="99" y="0"/>
                    </a:lnTo>
                    <a:lnTo>
                      <a:pt x="142" y="6"/>
                    </a:lnTo>
                    <a:lnTo>
                      <a:pt x="178" y="20"/>
                    </a:lnTo>
                    <a:lnTo>
                      <a:pt x="206" y="33"/>
                    </a:lnTo>
                    <a:lnTo>
                      <a:pt x="235" y="53"/>
                    </a:lnTo>
                    <a:lnTo>
                      <a:pt x="256" y="79"/>
                    </a:lnTo>
                    <a:lnTo>
                      <a:pt x="270" y="106"/>
                    </a:lnTo>
                    <a:lnTo>
                      <a:pt x="270" y="106"/>
                    </a:lnTo>
                    <a:lnTo>
                      <a:pt x="270" y="139"/>
                    </a:lnTo>
                    <a:lnTo>
                      <a:pt x="270" y="173"/>
                    </a:lnTo>
                    <a:lnTo>
                      <a:pt x="256" y="206"/>
                    </a:lnTo>
                    <a:lnTo>
                      <a:pt x="235" y="232"/>
                    </a:lnTo>
                    <a:lnTo>
                      <a:pt x="213" y="259"/>
                    </a:lnTo>
                    <a:lnTo>
                      <a:pt x="178" y="279"/>
                    </a:lnTo>
                    <a:lnTo>
                      <a:pt x="142" y="299"/>
                    </a:lnTo>
                    <a:lnTo>
                      <a:pt x="99" y="312"/>
                    </a:lnTo>
                    <a:lnTo>
                      <a:pt x="99" y="312"/>
                    </a:lnTo>
                    <a:lnTo>
                      <a:pt x="50" y="325"/>
                    </a:lnTo>
                    <a:lnTo>
                      <a:pt x="0" y="319"/>
                    </a:lnTo>
                    <a:lnTo>
                      <a:pt x="0" y="319"/>
                    </a:lnTo>
                    <a:lnTo>
                      <a:pt x="42" y="306"/>
                    </a:lnTo>
                    <a:lnTo>
                      <a:pt x="78" y="286"/>
                    </a:lnTo>
                    <a:lnTo>
                      <a:pt x="106" y="266"/>
                    </a:lnTo>
                    <a:lnTo>
                      <a:pt x="128" y="239"/>
                    </a:lnTo>
                    <a:lnTo>
                      <a:pt x="149" y="212"/>
                    </a:lnTo>
                    <a:lnTo>
                      <a:pt x="156" y="179"/>
                    </a:lnTo>
                    <a:lnTo>
                      <a:pt x="163" y="153"/>
                    </a:lnTo>
                    <a:lnTo>
                      <a:pt x="156" y="119"/>
                    </a:lnTo>
                    <a:lnTo>
                      <a:pt x="156" y="119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" name="Freeform 24"/>
              <p:cNvSpPr>
                <a:spLocks/>
              </p:cNvSpPr>
              <p:nvPr/>
            </p:nvSpPr>
            <p:spPr bwMode="auto">
              <a:xfrm>
                <a:off x="1933" y="2670"/>
                <a:ext cx="505" cy="339"/>
              </a:xfrm>
              <a:custGeom>
                <a:avLst/>
                <a:gdLst/>
                <a:ahLst/>
                <a:cxnLst>
                  <a:cxn ang="0">
                    <a:pos x="50" y="193"/>
                  </a:cxn>
                  <a:cxn ang="0">
                    <a:pos x="57" y="193"/>
                  </a:cxn>
                  <a:cxn ang="0">
                    <a:pos x="57" y="166"/>
                  </a:cxn>
                  <a:cxn ang="0">
                    <a:pos x="78" y="173"/>
                  </a:cxn>
                  <a:cxn ang="0">
                    <a:pos x="78" y="213"/>
                  </a:cxn>
                  <a:cxn ang="0">
                    <a:pos x="57" y="213"/>
                  </a:cxn>
                  <a:cxn ang="0">
                    <a:pos x="29" y="226"/>
                  </a:cxn>
                  <a:cxn ang="0">
                    <a:pos x="21" y="253"/>
                  </a:cxn>
                  <a:cxn ang="0">
                    <a:pos x="29" y="259"/>
                  </a:cxn>
                  <a:cxn ang="0">
                    <a:pos x="57" y="266"/>
                  </a:cxn>
                  <a:cxn ang="0">
                    <a:pos x="71" y="266"/>
                  </a:cxn>
                  <a:cxn ang="0">
                    <a:pos x="100" y="253"/>
                  </a:cxn>
                  <a:cxn ang="0">
                    <a:pos x="100" y="259"/>
                  </a:cxn>
                  <a:cxn ang="0">
                    <a:pos x="142" y="293"/>
                  </a:cxn>
                  <a:cxn ang="0">
                    <a:pos x="192" y="313"/>
                  </a:cxn>
                  <a:cxn ang="0">
                    <a:pos x="320" y="313"/>
                  </a:cxn>
                  <a:cxn ang="0">
                    <a:pos x="363" y="299"/>
                  </a:cxn>
                  <a:cxn ang="0">
                    <a:pos x="427" y="259"/>
                  </a:cxn>
                  <a:cxn ang="0">
                    <a:pos x="470" y="206"/>
                  </a:cxn>
                  <a:cxn ang="0">
                    <a:pos x="484" y="146"/>
                  </a:cxn>
                  <a:cxn ang="0">
                    <a:pos x="477" y="120"/>
                  </a:cxn>
                  <a:cxn ang="0">
                    <a:pos x="448" y="67"/>
                  </a:cxn>
                  <a:cxn ang="0">
                    <a:pos x="392" y="33"/>
                  </a:cxn>
                  <a:cxn ang="0">
                    <a:pos x="320" y="20"/>
                  </a:cxn>
                  <a:cxn ang="0">
                    <a:pos x="235" y="27"/>
                  </a:cxn>
                  <a:cxn ang="0">
                    <a:pos x="178" y="53"/>
                  </a:cxn>
                  <a:cxn ang="0">
                    <a:pos x="107" y="106"/>
                  </a:cxn>
                  <a:cxn ang="0">
                    <a:pos x="85" y="153"/>
                  </a:cxn>
                  <a:cxn ang="0">
                    <a:pos x="78" y="173"/>
                  </a:cxn>
                  <a:cxn ang="0">
                    <a:pos x="57" y="166"/>
                  </a:cxn>
                  <a:cxn ang="0">
                    <a:pos x="78" y="113"/>
                  </a:cxn>
                  <a:cxn ang="0">
                    <a:pos x="114" y="73"/>
                  </a:cxn>
                  <a:cxn ang="0">
                    <a:pos x="164" y="33"/>
                  </a:cxn>
                  <a:cxn ang="0">
                    <a:pos x="235" y="7"/>
                  </a:cxn>
                  <a:cxn ang="0">
                    <a:pos x="278" y="0"/>
                  </a:cxn>
                  <a:cxn ang="0">
                    <a:pos x="363" y="7"/>
                  </a:cxn>
                  <a:cxn ang="0">
                    <a:pos x="434" y="33"/>
                  </a:cxn>
                  <a:cxn ang="0">
                    <a:pos x="484" y="80"/>
                  </a:cxn>
                  <a:cxn ang="0">
                    <a:pos x="498" y="113"/>
                  </a:cxn>
                  <a:cxn ang="0">
                    <a:pos x="498" y="180"/>
                  </a:cxn>
                  <a:cxn ang="0">
                    <a:pos x="470" y="246"/>
                  </a:cxn>
                  <a:cxn ang="0">
                    <a:pos x="406" y="299"/>
                  </a:cxn>
                  <a:cxn ang="0">
                    <a:pos x="327" y="332"/>
                  </a:cxn>
                  <a:cxn ang="0">
                    <a:pos x="292" y="339"/>
                  </a:cxn>
                  <a:cxn ang="0">
                    <a:pos x="192" y="332"/>
                  </a:cxn>
                  <a:cxn ang="0">
                    <a:pos x="135" y="313"/>
                  </a:cxn>
                  <a:cxn ang="0">
                    <a:pos x="93" y="279"/>
                  </a:cxn>
                  <a:cxn ang="0">
                    <a:pos x="78" y="279"/>
                  </a:cxn>
                  <a:cxn ang="0">
                    <a:pos x="50" y="286"/>
                  </a:cxn>
                  <a:cxn ang="0">
                    <a:pos x="14" y="273"/>
                  </a:cxn>
                  <a:cxn ang="0">
                    <a:pos x="0" y="253"/>
                  </a:cxn>
                  <a:cxn ang="0">
                    <a:pos x="14" y="219"/>
                  </a:cxn>
                  <a:cxn ang="0">
                    <a:pos x="50" y="193"/>
                  </a:cxn>
                </a:cxnLst>
                <a:rect l="0" t="0" r="r" b="b"/>
                <a:pathLst>
                  <a:path w="505" h="339">
                    <a:moveTo>
                      <a:pt x="50" y="193"/>
                    </a:moveTo>
                    <a:lnTo>
                      <a:pt x="50" y="193"/>
                    </a:lnTo>
                    <a:lnTo>
                      <a:pt x="57" y="193"/>
                    </a:lnTo>
                    <a:lnTo>
                      <a:pt x="57" y="193"/>
                    </a:lnTo>
                    <a:lnTo>
                      <a:pt x="57" y="166"/>
                    </a:lnTo>
                    <a:lnTo>
                      <a:pt x="57" y="166"/>
                    </a:lnTo>
                    <a:lnTo>
                      <a:pt x="78" y="173"/>
                    </a:lnTo>
                    <a:lnTo>
                      <a:pt x="78" y="173"/>
                    </a:lnTo>
                    <a:lnTo>
                      <a:pt x="78" y="199"/>
                    </a:lnTo>
                    <a:lnTo>
                      <a:pt x="78" y="213"/>
                    </a:lnTo>
                    <a:lnTo>
                      <a:pt x="57" y="213"/>
                    </a:lnTo>
                    <a:lnTo>
                      <a:pt x="57" y="213"/>
                    </a:lnTo>
                    <a:lnTo>
                      <a:pt x="43" y="219"/>
                    </a:lnTo>
                    <a:lnTo>
                      <a:pt x="29" y="226"/>
                    </a:lnTo>
                    <a:lnTo>
                      <a:pt x="21" y="239"/>
                    </a:lnTo>
                    <a:lnTo>
                      <a:pt x="21" y="253"/>
                    </a:lnTo>
                    <a:lnTo>
                      <a:pt x="21" y="253"/>
                    </a:lnTo>
                    <a:lnTo>
                      <a:pt x="29" y="259"/>
                    </a:lnTo>
                    <a:lnTo>
                      <a:pt x="43" y="266"/>
                    </a:lnTo>
                    <a:lnTo>
                      <a:pt x="57" y="266"/>
                    </a:lnTo>
                    <a:lnTo>
                      <a:pt x="71" y="266"/>
                    </a:lnTo>
                    <a:lnTo>
                      <a:pt x="71" y="266"/>
                    </a:lnTo>
                    <a:lnTo>
                      <a:pt x="85" y="259"/>
                    </a:lnTo>
                    <a:lnTo>
                      <a:pt x="100" y="253"/>
                    </a:lnTo>
                    <a:lnTo>
                      <a:pt x="100" y="259"/>
                    </a:lnTo>
                    <a:lnTo>
                      <a:pt x="100" y="259"/>
                    </a:lnTo>
                    <a:lnTo>
                      <a:pt x="121" y="279"/>
                    </a:lnTo>
                    <a:lnTo>
                      <a:pt x="142" y="293"/>
                    </a:lnTo>
                    <a:lnTo>
                      <a:pt x="171" y="306"/>
                    </a:lnTo>
                    <a:lnTo>
                      <a:pt x="192" y="313"/>
                    </a:lnTo>
                    <a:lnTo>
                      <a:pt x="256" y="319"/>
                    </a:lnTo>
                    <a:lnTo>
                      <a:pt x="320" y="313"/>
                    </a:lnTo>
                    <a:lnTo>
                      <a:pt x="320" y="313"/>
                    </a:lnTo>
                    <a:lnTo>
                      <a:pt x="363" y="299"/>
                    </a:lnTo>
                    <a:lnTo>
                      <a:pt x="399" y="279"/>
                    </a:lnTo>
                    <a:lnTo>
                      <a:pt x="427" y="259"/>
                    </a:lnTo>
                    <a:lnTo>
                      <a:pt x="448" y="233"/>
                    </a:lnTo>
                    <a:lnTo>
                      <a:pt x="470" y="206"/>
                    </a:lnTo>
                    <a:lnTo>
                      <a:pt x="477" y="180"/>
                    </a:lnTo>
                    <a:lnTo>
                      <a:pt x="484" y="146"/>
                    </a:lnTo>
                    <a:lnTo>
                      <a:pt x="477" y="120"/>
                    </a:lnTo>
                    <a:lnTo>
                      <a:pt x="477" y="120"/>
                    </a:lnTo>
                    <a:lnTo>
                      <a:pt x="463" y="93"/>
                    </a:lnTo>
                    <a:lnTo>
                      <a:pt x="448" y="67"/>
                    </a:lnTo>
                    <a:lnTo>
                      <a:pt x="420" y="47"/>
                    </a:lnTo>
                    <a:lnTo>
                      <a:pt x="392" y="33"/>
                    </a:lnTo>
                    <a:lnTo>
                      <a:pt x="356" y="20"/>
                    </a:lnTo>
                    <a:lnTo>
                      <a:pt x="320" y="20"/>
                    </a:lnTo>
                    <a:lnTo>
                      <a:pt x="278" y="20"/>
                    </a:lnTo>
                    <a:lnTo>
                      <a:pt x="235" y="27"/>
                    </a:lnTo>
                    <a:lnTo>
                      <a:pt x="235" y="27"/>
                    </a:lnTo>
                    <a:lnTo>
                      <a:pt x="178" y="53"/>
                    </a:lnTo>
                    <a:lnTo>
                      <a:pt x="128" y="86"/>
                    </a:lnTo>
                    <a:lnTo>
                      <a:pt x="107" y="106"/>
                    </a:lnTo>
                    <a:lnTo>
                      <a:pt x="93" y="126"/>
                    </a:lnTo>
                    <a:lnTo>
                      <a:pt x="85" y="153"/>
                    </a:lnTo>
                    <a:lnTo>
                      <a:pt x="78" y="173"/>
                    </a:lnTo>
                    <a:lnTo>
                      <a:pt x="78" y="173"/>
                    </a:lnTo>
                    <a:lnTo>
                      <a:pt x="57" y="166"/>
                    </a:lnTo>
                    <a:lnTo>
                      <a:pt x="57" y="166"/>
                    </a:lnTo>
                    <a:lnTo>
                      <a:pt x="64" y="140"/>
                    </a:lnTo>
                    <a:lnTo>
                      <a:pt x="78" y="113"/>
                    </a:lnTo>
                    <a:lnTo>
                      <a:pt x="93" y="93"/>
                    </a:lnTo>
                    <a:lnTo>
                      <a:pt x="114" y="73"/>
                    </a:lnTo>
                    <a:lnTo>
                      <a:pt x="142" y="53"/>
                    </a:lnTo>
                    <a:lnTo>
                      <a:pt x="164" y="33"/>
                    </a:lnTo>
                    <a:lnTo>
                      <a:pt x="199" y="20"/>
                    </a:lnTo>
                    <a:lnTo>
                      <a:pt x="235" y="7"/>
                    </a:lnTo>
                    <a:lnTo>
                      <a:pt x="235" y="7"/>
                    </a:lnTo>
                    <a:lnTo>
                      <a:pt x="278" y="0"/>
                    </a:lnTo>
                    <a:lnTo>
                      <a:pt x="320" y="0"/>
                    </a:lnTo>
                    <a:lnTo>
                      <a:pt x="363" y="7"/>
                    </a:lnTo>
                    <a:lnTo>
                      <a:pt x="399" y="13"/>
                    </a:lnTo>
                    <a:lnTo>
                      <a:pt x="434" y="33"/>
                    </a:lnTo>
                    <a:lnTo>
                      <a:pt x="463" y="53"/>
                    </a:lnTo>
                    <a:lnTo>
                      <a:pt x="484" y="80"/>
                    </a:lnTo>
                    <a:lnTo>
                      <a:pt x="498" y="113"/>
                    </a:lnTo>
                    <a:lnTo>
                      <a:pt x="498" y="113"/>
                    </a:lnTo>
                    <a:lnTo>
                      <a:pt x="505" y="146"/>
                    </a:lnTo>
                    <a:lnTo>
                      <a:pt x="498" y="180"/>
                    </a:lnTo>
                    <a:lnTo>
                      <a:pt x="484" y="213"/>
                    </a:lnTo>
                    <a:lnTo>
                      <a:pt x="470" y="246"/>
                    </a:lnTo>
                    <a:lnTo>
                      <a:pt x="441" y="273"/>
                    </a:lnTo>
                    <a:lnTo>
                      <a:pt x="406" y="299"/>
                    </a:lnTo>
                    <a:lnTo>
                      <a:pt x="370" y="319"/>
                    </a:lnTo>
                    <a:lnTo>
                      <a:pt x="327" y="332"/>
                    </a:lnTo>
                    <a:lnTo>
                      <a:pt x="327" y="332"/>
                    </a:lnTo>
                    <a:lnTo>
                      <a:pt x="292" y="339"/>
                    </a:lnTo>
                    <a:lnTo>
                      <a:pt x="256" y="339"/>
                    </a:lnTo>
                    <a:lnTo>
                      <a:pt x="192" y="332"/>
                    </a:lnTo>
                    <a:lnTo>
                      <a:pt x="164" y="326"/>
                    </a:lnTo>
                    <a:lnTo>
                      <a:pt x="135" y="313"/>
                    </a:lnTo>
                    <a:lnTo>
                      <a:pt x="114" y="299"/>
                    </a:lnTo>
                    <a:lnTo>
                      <a:pt x="93" y="279"/>
                    </a:lnTo>
                    <a:lnTo>
                      <a:pt x="93" y="279"/>
                    </a:lnTo>
                    <a:lnTo>
                      <a:pt x="78" y="279"/>
                    </a:lnTo>
                    <a:lnTo>
                      <a:pt x="78" y="279"/>
                    </a:lnTo>
                    <a:lnTo>
                      <a:pt x="50" y="286"/>
                    </a:lnTo>
                    <a:lnTo>
                      <a:pt x="29" y="279"/>
                    </a:lnTo>
                    <a:lnTo>
                      <a:pt x="14" y="273"/>
                    </a:lnTo>
                    <a:lnTo>
                      <a:pt x="0" y="253"/>
                    </a:lnTo>
                    <a:lnTo>
                      <a:pt x="0" y="253"/>
                    </a:lnTo>
                    <a:lnTo>
                      <a:pt x="0" y="239"/>
                    </a:lnTo>
                    <a:lnTo>
                      <a:pt x="14" y="219"/>
                    </a:lnTo>
                    <a:lnTo>
                      <a:pt x="29" y="206"/>
                    </a:lnTo>
                    <a:lnTo>
                      <a:pt x="50" y="193"/>
                    </a:lnTo>
                    <a:lnTo>
                      <a:pt x="50" y="19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" name="Freeform 25"/>
              <p:cNvSpPr>
                <a:spLocks/>
              </p:cNvSpPr>
              <p:nvPr/>
            </p:nvSpPr>
            <p:spPr bwMode="auto">
              <a:xfrm>
                <a:off x="2139" y="2830"/>
                <a:ext cx="36" cy="26"/>
              </a:xfrm>
              <a:custGeom>
                <a:avLst/>
                <a:gdLst/>
                <a:ahLst/>
                <a:cxnLst>
                  <a:cxn ang="0">
                    <a:pos x="0" y="20"/>
                  </a:cxn>
                  <a:cxn ang="0">
                    <a:pos x="0" y="20"/>
                  </a:cxn>
                  <a:cxn ang="0">
                    <a:pos x="8" y="26"/>
                  </a:cxn>
                  <a:cxn ang="0">
                    <a:pos x="22" y="26"/>
                  </a:cxn>
                  <a:cxn ang="0">
                    <a:pos x="22" y="26"/>
                  </a:cxn>
                  <a:cxn ang="0">
                    <a:pos x="36" y="20"/>
                  </a:cxn>
                  <a:cxn ang="0">
                    <a:pos x="36" y="6"/>
                  </a:cxn>
                  <a:cxn ang="0">
                    <a:pos x="36" y="6"/>
                  </a:cxn>
                  <a:cxn ang="0">
                    <a:pos x="29" y="0"/>
                  </a:cxn>
                  <a:cxn ang="0">
                    <a:pos x="15" y="0"/>
                  </a:cxn>
                  <a:cxn ang="0">
                    <a:pos x="15" y="0"/>
                  </a:cxn>
                  <a:cxn ang="0">
                    <a:pos x="8" y="6"/>
                  </a:cxn>
                  <a:cxn ang="0">
                    <a:pos x="0" y="20"/>
                  </a:cxn>
                  <a:cxn ang="0">
                    <a:pos x="0" y="20"/>
                  </a:cxn>
                </a:cxnLst>
                <a:rect l="0" t="0" r="r" b="b"/>
                <a:pathLst>
                  <a:path w="36" h="26">
                    <a:moveTo>
                      <a:pt x="0" y="20"/>
                    </a:moveTo>
                    <a:lnTo>
                      <a:pt x="0" y="20"/>
                    </a:lnTo>
                    <a:lnTo>
                      <a:pt x="8" y="26"/>
                    </a:lnTo>
                    <a:lnTo>
                      <a:pt x="22" y="26"/>
                    </a:lnTo>
                    <a:lnTo>
                      <a:pt x="22" y="26"/>
                    </a:lnTo>
                    <a:lnTo>
                      <a:pt x="36" y="20"/>
                    </a:lnTo>
                    <a:lnTo>
                      <a:pt x="36" y="6"/>
                    </a:lnTo>
                    <a:lnTo>
                      <a:pt x="36" y="6"/>
                    </a:lnTo>
                    <a:lnTo>
                      <a:pt x="29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8" y="6"/>
                    </a:lnTo>
                    <a:lnTo>
                      <a:pt x="0" y="20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" name="Freeform 26"/>
              <p:cNvSpPr>
                <a:spLocks/>
              </p:cNvSpPr>
              <p:nvPr/>
            </p:nvSpPr>
            <p:spPr bwMode="auto">
              <a:xfrm>
                <a:off x="2332" y="2750"/>
                <a:ext cx="28" cy="33"/>
              </a:xfrm>
              <a:custGeom>
                <a:avLst/>
                <a:gdLst/>
                <a:ahLst/>
                <a:cxnLst>
                  <a:cxn ang="0">
                    <a:pos x="0" y="20"/>
                  </a:cxn>
                  <a:cxn ang="0">
                    <a:pos x="0" y="20"/>
                  </a:cxn>
                  <a:cxn ang="0">
                    <a:pos x="7" y="26"/>
                  </a:cxn>
                  <a:cxn ang="0">
                    <a:pos x="14" y="33"/>
                  </a:cxn>
                  <a:cxn ang="0">
                    <a:pos x="14" y="33"/>
                  </a:cxn>
                  <a:cxn ang="0">
                    <a:pos x="21" y="26"/>
                  </a:cxn>
                  <a:cxn ang="0">
                    <a:pos x="28" y="13"/>
                  </a:cxn>
                  <a:cxn ang="0">
                    <a:pos x="28" y="13"/>
                  </a:cxn>
                  <a:cxn ang="0">
                    <a:pos x="21" y="6"/>
                  </a:cxn>
                  <a:cxn ang="0">
                    <a:pos x="7" y="0"/>
                  </a:cxn>
                  <a:cxn ang="0">
                    <a:pos x="7" y="0"/>
                  </a:cxn>
                  <a:cxn ang="0">
                    <a:pos x="0" y="6"/>
                  </a:cxn>
                  <a:cxn ang="0">
                    <a:pos x="0" y="20"/>
                  </a:cxn>
                  <a:cxn ang="0">
                    <a:pos x="0" y="20"/>
                  </a:cxn>
                </a:cxnLst>
                <a:rect l="0" t="0" r="r" b="b"/>
                <a:pathLst>
                  <a:path w="28" h="33">
                    <a:moveTo>
                      <a:pt x="0" y="20"/>
                    </a:moveTo>
                    <a:lnTo>
                      <a:pt x="0" y="20"/>
                    </a:lnTo>
                    <a:lnTo>
                      <a:pt x="7" y="26"/>
                    </a:lnTo>
                    <a:lnTo>
                      <a:pt x="14" y="33"/>
                    </a:lnTo>
                    <a:lnTo>
                      <a:pt x="14" y="33"/>
                    </a:lnTo>
                    <a:lnTo>
                      <a:pt x="21" y="26"/>
                    </a:lnTo>
                    <a:lnTo>
                      <a:pt x="28" y="13"/>
                    </a:lnTo>
                    <a:lnTo>
                      <a:pt x="28" y="13"/>
                    </a:lnTo>
                    <a:lnTo>
                      <a:pt x="21" y="6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0" y="6"/>
                    </a:lnTo>
                    <a:lnTo>
                      <a:pt x="0" y="20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" name="Freeform 27"/>
              <p:cNvSpPr>
                <a:spLocks/>
              </p:cNvSpPr>
              <p:nvPr/>
            </p:nvSpPr>
            <p:spPr bwMode="auto">
              <a:xfrm>
                <a:off x="2289" y="2810"/>
                <a:ext cx="71" cy="40"/>
              </a:xfrm>
              <a:custGeom>
                <a:avLst/>
                <a:gdLst/>
                <a:ahLst/>
                <a:cxnLst>
                  <a:cxn ang="0">
                    <a:pos x="0" y="26"/>
                  </a:cxn>
                  <a:cxn ang="0">
                    <a:pos x="0" y="26"/>
                  </a:cxn>
                  <a:cxn ang="0">
                    <a:pos x="7" y="40"/>
                  </a:cxn>
                  <a:cxn ang="0">
                    <a:pos x="21" y="40"/>
                  </a:cxn>
                  <a:cxn ang="0">
                    <a:pos x="57" y="33"/>
                  </a:cxn>
                  <a:cxn ang="0">
                    <a:pos x="57" y="33"/>
                  </a:cxn>
                  <a:cxn ang="0">
                    <a:pos x="64" y="26"/>
                  </a:cxn>
                  <a:cxn ang="0">
                    <a:pos x="71" y="13"/>
                  </a:cxn>
                  <a:cxn ang="0">
                    <a:pos x="71" y="13"/>
                  </a:cxn>
                  <a:cxn ang="0">
                    <a:pos x="71" y="13"/>
                  </a:cxn>
                  <a:cxn ang="0">
                    <a:pos x="64" y="6"/>
                  </a:cxn>
                  <a:cxn ang="0">
                    <a:pos x="50" y="0"/>
                  </a:cxn>
                  <a:cxn ang="0">
                    <a:pos x="14" y="13"/>
                  </a:cxn>
                  <a:cxn ang="0">
                    <a:pos x="14" y="13"/>
                  </a:cxn>
                  <a:cxn ang="0">
                    <a:pos x="0" y="20"/>
                  </a:cxn>
                  <a:cxn ang="0">
                    <a:pos x="0" y="26"/>
                  </a:cxn>
                  <a:cxn ang="0">
                    <a:pos x="0" y="26"/>
                  </a:cxn>
                </a:cxnLst>
                <a:rect l="0" t="0" r="r" b="b"/>
                <a:pathLst>
                  <a:path w="71" h="40">
                    <a:moveTo>
                      <a:pt x="0" y="26"/>
                    </a:moveTo>
                    <a:lnTo>
                      <a:pt x="0" y="26"/>
                    </a:lnTo>
                    <a:lnTo>
                      <a:pt x="7" y="40"/>
                    </a:lnTo>
                    <a:lnTo>
                      <a:pt x="21" y="40"/>
                    </a:lnTo>
                    <a:lnTo>
                      <a:pt x="57" y="33"/>
                    </a:lnTo>
                    <a:lnTo>
                      <a:pt x="57" y="33"/>
                    </a:lnTo>
                    <a:lnTo>
                      <a:pt x="64" y="26"/>
                    </a:lnTo>
                    <a:lnTo>
                      <a:pt x="71" y="13"/>
                    </a:lnTo>
                    <a:lnTo>
                      <a:pt x="71" y="13"/>
                    </a:lnTo>
                    <a:lnTo>
                      <a:pt x="71" y="13"/>
                    </a:lnTo>
                    <a:lnTo>
                      <a:pt x="64" y="6"/>
                    </a:lnTo>
                    <a:lnTo>
                      <a:pt x="50" y="0"/>
                    </a:lnTo>
                    <a:lnTo>
                      <a:pt x="14" y="13"/>
                    </a:lnTo>
                    <a:lnTo>
                      <a:pt x="14" y="13"/>
                    </a:lnTo>
                    <a:lnTo>
                      <a:pt x="0" y="20"/>
                    </a:lnTo>
                    <a:lnTo>
                      <a:pt x="0" y="26"/>
                    </a:lnTo>
                    <a:lnTo>
                      <a:pt x="0" y="2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" name="Freeform 28"/>
              <p:cNvSpPr>
                <a:spLocks/>
              </p:cNvSpPr>
              <p:nvPr/>
            </p:nvSpPr>
            <p:spPr bwMode="auto">
              <a:xfrm>
                <a:off x="1890" y="2570"/>
                <a:ext cx="563" cy="333"/>
              </a:xfrm>
              <a:custGeom>
                <a:avLst/>
                <a:gdLst/>
                <a:ahLst/>
                <a:cxnLst>
                  <a:cxn ang="0">
                    <a:pos x="541" y="246"/>
                  </a:cxn>
                  <a:cxn ang="0">
                    <a:pos x="541" y="246"/>
                  </a:cxn>
                  <a:cxn ang="0">
                    <a:pos x="548" y="226"/>
                  </a:cxn>
                  <a:cxn ang="0">
                    <a:pos x="563" y="180"/>
                  </a:cxn>
                  <a:cxn ang="0">
                    <a:pos x="563" y="147"/>
                  </a:cxn>
                  <a:cxn ang="0">
                    <a:pos x="555" y="113"/>
                  </a:cxn>
                  <a:cxn ang="0">
                    <a:pos x="548" y="80"/>
                  </a:cxn>
                  <a:cxn ang="0">
                    <a:pos x="520" y="47"/>
                  </a:cxn>
                  <a:cxn ang="0">
                    <a:pos x="520" y="47"/>
                  </a:cxn>
                  <a:cxn ang="0">
                    <a:pos x="499" y="34"/>
                  </a:cxn>
                  <a:cxn ang="0">
                    <a:pos x="470" y="20"/>
                  </a:cxn>
                  <a:cxn ang="0">
                    <a:pos x="435" y="7"/>
                  </a:cxn>
                  <a:cxn ang="0">
                    <a:pos x="392" y="0"/>
                  </a:cxn>
                  <a:cxn ang="0">
                    <a:pos x="349" y="7"/>
                  </a:cxn>
                  <a:cxn ang="0">
                    <a:pos x="306" y="14"/>
                  </a:cxn>
                  <a:cxn ang="0">
                    <a:pos x="271" y="34"/>
                  </a:cxn>
                  <a:cxn ang="0">
                    <a:pos x="235" y="67"/>
                  </a:cxn>
                  <a:cxn ang="0">
                    <a:pos x="235" y="67"/>
                  </a:cxn>
                  <a:cxn ang="0">
                    <a:pos x="207" y="67"/>
                  </a:cxn>
                  <a:cxn ang="0">
                    <a:pos x="178" y="67"/>
                  </a:cxn>
                  <a:cxn ang="0">
                    <a:pos x="143" y="73"/>
                  </a:cxn>
                  <a:cxn ang="0">
                    <a:pos x="107" y="87"/>
                  </a:cxn>
                  <a:cxn ang="0">
                    <a:pos x="72" y="107"/>
                  </a:cxn>
                  <a:cxn ang="0">
                    <a:pos x="36" y="133"/>
                  </a:cxn>
                  <a:cxn ang="0">
                    <a:pos x="15" y="180"/>
                  </a:cxn>
                  <a:cxn ang="0">
                    <a:pos x="15" y="180"/>
                  </a:cxn>
                  <a:cxn ang="0">
                    <a:pos x="0" y="213"/>
                  </a:cxn>
                  <a:cxn ang="0">
                    <a:pos x="0" y="246"/>
                  </a:cxn>
                  <a:cxn ang="0">
                    <a:pos x="8" y="273"/>
                  </a:cxn>
                  <a:cxn ang="0">
                    <a:pos x="15" y="293"/>
                  </a:cxn>
                  <a:cxn ang="0">
                    <a:pos x="36" y="326"/>
                  </a:cxn>
                  <a:cxn ang="0">
                    <a:pos x="50" y="333"/>
                  </a:cxn>
                  <a:cxn ang="0">
                    <a:pos x="50" y="333"/>
                  </a:cxn>
                  <a:cxn ang="0">
                    <a:pos x="64" y="313"/>
                  </a:cxn>
                  <a:cxn ang="0">
                    <a:pos x="86" y="306"/>
                  </a:cxn>
                  <a:cxn ang="0">
                    <a:pos x="107" y="299"/>
                  </a:cxn>
                  <a:cxn ang="0">
                    <a:pos x="143" y="319"/>
                  </a:cxn>
                  <a:cxn ang="0">
                    <a:pos x="143" y="319"/>
                  </a:cxn>
                  <a:cxn ang="0">
                    <a:pos x="157" y="293"/>
                  </a:cxn>
                  <a:cxn ang="0">
                    <a:pos x="164" y="260"/>
                  </a:cxn>
                  <a:cxn ang="0">
                    <a:pos x="185" y="233"/>
                  </a:cxn>
                  <a:cxn ang="0">
                    <a:pos x="214" y="200"/>
                  </a:cxn>
                  <a:cxn ang="0">
                    <a:pos x="249" y="180"/>
                  </a:cxn>
                  <a:cxn ang="0">
                    <a:pos x="271" y="173"/>
                  </a:cxn>
                  <a:cxn ang="0">
                    <a:pos x="299" y="167"/>
                  </a:cxn>
                  <a:cxn ang="0">
                    <a:pos x="328" y="167"/>
                  </a:cxn>
                  <a:cxn ang="0">
                    <a:pos x="356" y="173"/>
                  </a:cxn>
                  <a:cxn ang="0">
                    <a:pos x="356" y="173"/>
                  </a:cxn>
                  <a:cxn ang="0">
                    <a:pos x="370" y="160"/>
                  </a:cxn>
                  <a:cxn ang="0">
                    <a:pos x="413" y="140"/>
                  </a:cxn>
                  <a:cxn ang="0">
                    <a:pos x="435" y="140"/>
                  </a:cxn>
                  <a:cxn ang="0">
                    <a:pos x="456" y="140"/>
                  </a:cxn>
                  <a:cxn ang="0">
                    <a:pos x="477" y="153"/>
                  </a:cxn>
                  <a:cxn ang="0">
                    <a:pos x="499" y="173"/>
                  </a:cxn>
                  <a:cxn ang="0">
                    <a:pos x="541" y="246"/>
                  </a:cxn>
                </a:cxnLst>
                <a:rect l="0" t="0" r="r" b="b"/>
                <a:pathLst>
                  <a:path w="563" h="333">
                    <a:moveTo>
                      <a:pt x="541" y="246"/>
                    </a:moveTo>
                    <a:lnTo>
                      <a:pt x="541" y="246"/>
                    </a:lnTo>
                    <a:lnTo>
                      <a:pt x="548" y="226"/>
                    </a:lnTo>
                    <a:lnTo>
                      <a:pt x="563" y="180"/>
                    </a:lnTo>
                    <a:lnTo>
                      <a:pt x="563" y="147"/>
                    </a:lnTo>
                    <a:lnTo>
                      <a:pt x="555" y="113"/>
                    </a:lnTo>
                    <a:lnTo>
                      <a:pt x="548" y="80"/>
                    </a:lnTo>
                    <a:lnTo>
                      <a:pt x="520" y="47"/>
                    </a:lnTo>
                    <a:lnTo>
                      <a:pt x="520" y="47"/>
                    </a:lnTo>
                    <a:lnTo>
                      <a:pt x="499" y="34"/>
                    </a:lnTo>
                    <a:lnTo>
                      <a:pt x="470" y="20"/>
                    </a:lnTo>
                    <a:lnTo>
                      <a:pt x="435" y="7"/>
                    </a:lnTo>
                    <a:lnTo>
                      <a:pt x="392" y="0"/>
                    </a:lnTo>
                    <a:lnTo>
                      <a:pt x="349" y="7"/>
                    </a:lnTo>
                    <a:lnTo>
                      <a:pt x="306" y="14"/>
                    </a:lnTo>
                    <a:lnTo>
                      <a:pt x="271" y="34"/>
                    </a:lnTo>
                    <a:lnTo>
                      <a:pt x="235" y="67"/>
                    </a:lnTo>
                    <a:lnTo>
                      <a:pt x="235" y="67"/>
                    </a:lnTo>
                    <a:lnTo>
                      <a:pt x="207" y="67"/>
                    </a:lnTo>
                    <a:lnTo>
                      <a:pt x="178" y="67"/>
                    </a:lnTo>
                    <a:lnTo>
                      <a:pt x="143" y="73"/>
                    </a:lnTo>
                    <a:lnTo>
                      <a:pt x="107" y="87"/>
                    </a:lnTo>
                    <a:lnTo>
                      <a:pt x="72" y="107"/>
                    </a:lnTo>
                    <a:lnTo>
                      <a:pt x="36" y="133"/>
                    </a:lnTo>
                    <a:lnTo>
                      <a:pt x="15" y="180"/>
                    </a:lnTo>
                    <a:lnTo>
                      <a:pt x="15" y="180"/>
                    </a:lnTo>
                    <a:lnTo>
                      <a:pt x="0" y="213"/>
                    </a:lnTo>
                    <a:lnTo>
                      <a:pt x="0" y="246"/>
                    </a:lnTo>
                    <a:lnTo>
                      <a:pt x="8" y="273"/>
                    </a:lnTo>
                    <a:lnTo>
                      <a:pt x="15" y="293"/>
                    </a:lnTo>
                    <a:lnTo>
                      <a:pt x="36" y="326"/>
                    </a:lnTo>
                    <a:lnTo>
                      <a:pt x="50" y="333"/>
                    </a:lnTo>
                    <a:lnTo>
                      <a:pt x="50" y="333"/>
                    </a:lnTo>
                    <a:lnTo>
                      <a:pt x="64" y="313"/>
                    </a:lnTo>
                    <a:lnTo>
                      <a:pt x="86" y="306"/>
                    </a:lnTo>
                    <a:lnTo>
                      <a:pt x="107" y="299"/>
                    </a:lnTo>
                    <a:lnTo>
                      <a:pt x="143" y="319"/>
                    </a:lnTo>
                    <a:lnTo>
                      <a:pt x="143" y="319"/>
                    </a:lnTo>
                    <a:lnTo>
                      <a:pt x="157" y="293"/>
                    </a:lnTo>
                    <a:lnTo>
                      <a:pt x="164" y="260"/>
                    </a:lnTo>
                    <a:lnTo>
                      <a:pt x="185" y="233"/>
                    </a:lnTo>
                    <a:lnTo>
                      <a:pt x="214" y="200"/>
                    </a:lnTo>
                    <a:lnTo>
                      <a:pt x="249" y="180"/>
                    </a:lnTo>
                    <a:lnTo>
                      <a:pt x="271" y="173"/>
                    </a:lnTo>
                    <a:lnTo>
                      <a:pt x="299" y="167"/>
                    </a:lnTo>
                    <a:lnTo>
                      <a:pt x="328" y="167"/>
                    </a:lnTo>
                    <a:lnTo>
                      <a:pt x="356" y="173"/>
                    </a:lnTo>
                    <a:lnTo>
                      <a:pt x="356" y="173"/>
                    </a:lnTo>
                    <a:lnTo>
                      <a:pt x="370" y="160"/>
                    </a:lnTo>
                    <a:lnTo>
                      <a:pt x="413" y="140"/>
                    </a:lnTo>
                    <a:lnTo>
                      <a:pt x="435" y="140"/>
                    </a:lnTo>
                    <a:lnTo>
                      <a:pt x="456" y="140"/>
                    </a:lnTo>
                    <a:lnTo>
                      <a:pt x="477" y="153"/>
                    </a:lnTo>
                    <a:lnTo>
                      <a:pt x="499" y="173"/>
                    </a:lnTo>
                    <a:lnTo>
                      <a:pt x="541" y="24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" name="Freeform 29"/>
              <p:cNvSpPr>
                <a:spLocks/>
              </p:cNvSpPr>
              <p:nvPr/>
            </p:nvSpPr>
            <p:spPr bwMode="auto">
              <a:xfrm>
                <a:off x="1684" y="3022"/>
                <a:ext cx="477" cy="492"/>
              </a:xfrm>
              <a:custGeom>
                <a:avLst/>
                <a:gdLst/>
                <a:ahLst/>
                <a:cxnLst>
                  <a:cxn ang="0">
                    <a:pos x="171" y="466"/>
                  </a:cxn>
                  <a:cxn ang="0">
                    <a:pos x="171" y="466"/>
                  </a:cxn>
                  <a:cxn ang="0">
                    <a:pos x="192" y="426"/>
                  </a:cxn>
                  <a:cxn ang="0">
                    <a:pos x="263" y="313"/>
                  </a:cxn>
                  <a:cxn ang="0">
                    <a:pos x="356" y="173"/>
                  </a:cxn>
                  <a:cxn ang="0">
                    <a:pos x="413" y="93"/>
                  </a:cxn>
                  <a:cxn ang="0">
                    <a:pos x="477" y="20"/>
                  </a:cxn>
                  <a:cxn ang="0">
                    <a:pos x="477" y="20"/>
                  </a:cxn>
                  <a:cxn ang="0">
                    <a:pos x="463" y="14"/>
                  </a:cxn>
                  <a:cxn ang="0">
                    <a:pos x="434" y="0"/>
                  </a:cxn>
                  <a:cxn ang="0">
                    <a:pos x="406" y="0"/>
                  </a:cxn>
                  <a:cxn ang="0">
                    <a:pos x="377" y="0"/>
                  </a:cxn>
                  <a:cxn ang="0">
                    <a:pos x="334" y="7"/>
                  </a:cxn>
                  <a:cxn ang="0">
                    <a:pos x="292" y="27"/>
                  </a:cxn>
                  <a:cxn ang="0">
                    <a:pos x="292" y="27"/>
                  </a:cxn>
                  <a:cxn ang="0">
                    <a:pos x="263" y="54"/>
                  </a:cxn>
                  <a:cxn ang="0">
                    <a:pos x="199" y="140"/>
                  </a:cxn>
                  <a:cxn ang="0">
                    <a:pos x="107" y="273"/>
                  </a:cxn>
                  <a:cxn ang="0">
                    <a:pos x="57" y="353"/>
                  </a:cxn>
                  <a:cxn ang="0">
                    <a:pos x="14" y="439"/>
                  </a:cxn>
                  <a:cxn ang="0">
                    <a:pos x="14" y="439"/>
                  </a:cxn>
                  <a:cxn ang="0">
                    <a:pos x="7" y="446"/>
                  </a:cxn>
                  <a:cxn ang="0">
                    <a:pos x="0" y="466"/>
                  </a:cxn>
                  <a:cxn ang="0">
                    <a:pos x="0" y="472"/>
                  </a:cxn>
                  <a:cxn ang="0">
                    <a:pos x="7" y="479"/>
                  </a:cxn>
                  <a:cxn ang="0">
                    <a:pos x="21" y="486"/>
                  </a:cxn>
                  <a:cxn ang="0">
                    <a:pos x="50" y="492"/>
                  </a:cxn>
                  <a:cxn ang="0">
                    <a:pos x="50" y="492"/>
                  </a:cxn>
                  <a:cxn ang="0">
                    <a:pos x="93" y="492"/>
                  </a:cxn>
                  <a:cxn ang="0">
                    <a:pos x="128" y="479"/>
                  </a:cxn>
                  <a:cxn ang="0">
                    <a:pos x="171" y="466"/>
                  </a:cxn>
                  <a:cxn ang="0">
                    <a:pos x="171" y="466"/>
                  </a:cxn>
                </a:cxnLst>
                <a:rect l="0" t="0" r="r" b="b"/>
                <a:pathLst>
                  <a:path w="477" h="492">
                    <a:moveTo>
                      <a:pt x="171" y="466"/>
                    </a:moveTo>
                    <a:lnTo>
                      <a:pt x="171" y="466"/>
                    </a:lnTo>
                    <a:lnTo>
                      <a:pt x="192" y="426"/>
                    </a:lnTo>
                    <a:lnTo>
                      <a:pt x="263" y="313"/>
                    </a:lnTo>
                    <a:lnTo>
                      <a:pt x="356" y="173"/>
                    </a:lnTo>
                    <a:lnTo>
                      <a:pt x="413" y="93"/>
                    </a:lnTo>
                    <a:lnTo>
                      <a:pt x="477" y="20"/>
                    </a:lnTo>
                    <a:lnTo>
                      <a:pt x="477" y="20"/>
                    </a:lnTo>
                    <a:lnTo>
                      <a:pt x="463" y="14"/>
                    </a:lnTo>
                    <a:lnTo>
                      <a:pt x="434" y="0"/>
                    </a:lnTo>
                    <a:lnTo>
                      <a:pt x="406" y="0"/>
                    </a:lnTo>
                    <a:lnTo>
                      <a:pt x="377" y="0"/>
                    </a:lnTo>
                    <a:lnTo>
                      <a:pt x="334" y="7"/>
                    </a:lnTo>
                    <a:lnTo>
                      <a:pt x="292" y="27"/>
                    </a:lnTo>
                    <a:lnTo>
                      <a:pt x="292" y="27"/>
                    </a:lnTo>
                    <a:lnTo>
                      <a:pt x="263" y="54"/>
                    </a:lnTo>
                    <a:lnTo>
                      <a:pt x="199" y="140"/>
                    </a:lnTo>
                    <a:lnTo>
                      <a:pt x="107" y="273"/>
                    </a:lnTo>
                    <a:lnTo>
                      <a:pt x="57" y="353"/>
                    </a:lnTo>
                    <a:lnTo>
                      <a:pt x="14" y="439"/>
                    </a:lnTo>
                    <a:lnTo>
                      <a:pt x="14" y="439"/>
                    </a:lnTo>
                    <a:lnTo>
                      <a:pt x="7" y="446"/>
                    </a:lnTo>
                    <a:lnTo>
                      <a:pt x="0" y="466"/>
                    </a:lnTo>
                    <a:lnTo>
                      <a:pt x="0" y="472"/>
                    </a:lnTo>
                    <a:lnTo>
                      <a:pt x="7" y="479"/>
                    </a:lnTo>
                    <a:lnTo>
                      <a:pt x="21" y="486"/>
                    </a:lnTo>
                    <a:lnTo>
                      <a:pt x="50" y="492"/>
                    </a:lnTo>
                    <a:lnTo>
                      <a:pt x="50" y="492"/>
                    </a:lnTo>
                    <a:lnTo>
                      <a:pt x="93" y="492"/>
                    </a:lnTo>
                    <a:lnTo>
                      <a:pt x="128" y="479"/>
                    </a:lnTo>
                    <a:lnTo>
                      <a:pt x="171" y="466"/>
                    </a:lnTo>
                    <a:lnTo>
                      <a:pt x="171" y="46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" name="Freeform 30"/>
              <p:cNvSpPr>
                <a:spLocks/>
              </p:cNvSpPr>
              <p:nvPr/>
            </p:nvSpPr>
            <p:spPr bwMode="auto">
              <a:xfrm>
                <a:off x="1712" y="3401"/>
                <a:ext cx="876" cy="306"/>
              </a:xfrm>
              <a:custGeom>
                <a:avLst/>
                <a:gdLst/>
                <a:ahLst/>
                <a:cxnLst>
                  <a:cxn ang="0">
                    <a:pos x="0" y="40"/>
                  </a:cxn>
                  <a:cxn ang="0">
                    <a:pos x="22" y="87"/>
                  </a:cxn>
                  <a:cxn ang="0">
                    <a:pos x="22" y="87"/>
                  </a:cxn>
                  <a:cxn ang="0">
                    <a:pos x="43" y="80"/>
                  </a:cxn>
                  <a:cxn ang="0">
                    <a:pos x="100" y="67"/>
                  </a:cxn>
                  <a:cxn ang="0">
                    <a:pos x="186" y="54"/>
                  </a:cxn>
                  <a:cxn ang="0">
                    <a:pos x="242" y="47"/>
                  </a:cxn>
                  <a:cxn ang="0">
                    <a:pos x="299" y="47"/>
                  </a:cxn>
                  <a:cxn ang="0">
                    <a:pos x="299" y="47"/>
                  </a:cxn>
                  <a:cxn ang="0">
                    <a:pos x="378" y="54"/>
                  </a:cxn>
                  <a:cxn ang="0">
                    <a:pos x="456" y="67"/>
                  </a:cxn>
                  <a:cxn ang="0">
                    <a:pos x="527" y="87"/>
                  </a:cxn>
                  <a:cxn ang="0">
                    <a:pos x="591" y="120"/>
                  </a:cxn>
                  <a:cxn ang="0">
                    <a:pos x="662" y="153"/>
                  </a:cxn>
                  <a:cxn ang="0">
                    <a:pos x="719" y="200"/>
                  </a:cxn>
                  <a:cxn ang="0">
                    <a:pos x="776" y="246"/>
                  </a:cxn>
                  <a:cxn ang="0">
                    <a:pos x="833" y="306"/>
                  </a:cxn>
                  <a:cxn ang="0">
                    <a:pos x="876" y="280"/>
                  </a:cxn>
                  <a:cxn ang="0">
                    <a:pos x="876" y="280"/>
                  </a:cxn>
                  <a:cxn ang="0">
                    <a:pos x="805" y="200"/>
                  </a:cxn>
                  <a:cxn ang="0">
                    <a:pos x="726" y="140"/>
                  </a:cxn>
                  <a:cxn ang="0">
                    <a:pos x="648" y="93"/>
                  </a:cxn>
                  <a:cxn ang="0">
                    <a:pos x="577" y="60"/>
                  </a:cxn>
                  <a:cxn ang="0">
                    <a:pos x="499" y="34"/>
                  </a:cxn>
                  <a:cxn ang="0">
                    <a:pos x="427" y="14"/>
                  </a:cxn>
                  <a:cxn ang="0">
                    <a:pos x="363" y="0"/>
                  </a:cxn>
                  <a:cxn ang="0">
                    <a:pos x="299" y="0"/>
                  </a:cxn>
                  <a:cxn ang="0">
                    <a:pos x="299" y="0"/>
                  </a:cxn>
                  <a:cxn ang="0">
                    <a:pos x="235" y="0"/>
                  </a:cxn>
                  <a:cxn ang="0">
                    <a:pos x="178" y="0"/>
                  </a:cxn>
                  <a:cxn ang="0">
                    <a:pos x="86" y="14"/>
                  </a:cxn>
                  <a:cxn ang="0">
                    <a:pos x="22" y="34"/>
                  </a:cxn>
                  <a:cxn ang="0">
                    <a:pos x="0" y="40"/>
                  </a:cxn>
                  <a:cxn ang="0">
                    <a:pos x="0" y="40"/>
                  </a:cxn>
                </a:cxnLst>
                <a:rect l="0" t="0" r="r" b="b"/>
                <a:pathLst>
                  <a:path w="876" h="306">
                    <a:moveTo>
                      <a:pt x="0" y="40"/>
                    </a:moveTo>
                    <a:lnTo>
                      <a:pt x="22" y="87"/>
                    </a:lnTo>
                    <a:lnTo>
                      <a:pt x="22" y="87"/>
                    </a:lnTo>
                    <a:lnTo>
                      <a:pt x="43" y="80"/>
                    </a:lnTo>
                    <a:lnTo>
                      <a:pt x="100" y="67"/>
                    </a:lnTo>
                    <a:lnTo>
                      <a:pt x="186" y="54"/>
                    </a:lnTo>
                    <a:lnTo>
                      <a:pt x="242" y="47"/>
                    </a:lnTo>
                    <a:lnTo>
                      <a:pt x="299" y="47"/>
                    </a:lnTo>
                    <a:lnTo>
                      <a:pt x="299" y="47"/>
                    </a:lnTo>
                    <a:lnTo>
                      <a:pt x="378" y="54"/>
                    </a:lnTo>
                    <a:lnTo>
                      <a:pt x="456" y="67"/>
                    </a:lnTo>
                    <a:lnTo>
                      <a:pt x="527" y="87"/>
                    </a:lnTo>
                    <a:lnTo>
                      <a:pt x="591" y="120"/>
                    </a:lnTo>
                    <a:lnTo>
                      <a:pt x="662" y="153"/>
                    </a:lnTo>
                    <a:lnTo>
                      <a:pt x="719" y="200"/>
                    </a:lnTo>
                    <a:lnTo>
                      <a:pt x="776" y="246"/>
                    </a:lnTo>
                    <a:lnTo>
                      <a:pt x="833" y="306"/>
                    </a:lnTo>
                    <a:lnTo>
                      <a:pt x="876" y="280"/>
                    </a:lnTo>
                    <a:lnTo>
                      <a:pt x="876" y="280"/>
                    </a:lnTo>
                    <a:lnTo>
                      <a:pt x="805" y="200"/>
                    </a:lnTo>
                    <a:lnTo>
                      <a:pt x="726" y="140"/>
                    </a:lnTo>
                    <a:lnTo>
                      <a:pt x="648" y="93"/>
                    </a:lnTo>
                    <a:lnTo>
                      <a:pt x="577" y="60"/>
                    </a:lnTo>
                    <a:lnTo>
                      <a:pt x="499" y="34"/>
                    </a:lnTo>
                    <a:lnTo>
                      <a:pt x="427" y="14"/>
                    </a:lnTo>
                    <a:lnTo>
                      <a:pt x="363" y="0"/>
                    </a:lnTo>
                    <a:lnTo>
                      <a:pt x="299" y="0"/>
                    </a:lnTo>
                    <a:lnTo>
                      <a:pt x="299" y="0"/>
                    </a:lnTo>
                    <a:lnTo>
                      <a:pt x="235" y="0"/>
                    </a:lnTo>
                    <a:lnTo>
                      <a:pt x="178" y="0"/>
                    </a:lnTo>
                    <a:lnTo>
                      <a:pt x="86" y="14"/>
                    </a:lnTo>
                    <a:lnTo>
                      <a:pt x="22" y="34"/>
                    </a:lnTo>
                    <a:lnTo>
                      <a:pt x="0" y="40"/>
                    </a:lnTo>
                    <a:lnTo>
                      <a:pt x="0" y="4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" name="Freeform 31"/>
              <p:cNvSpPr>
                <a:spLocks/>
              </p:cNvSpPr>
              <p:nvPr/>
            </p:nvSpPr>
            <p:spPr bwMode="auto">
              <a:xfrm>
                <a:off x="1150" y="3282"/>
                <a:ext cx="676" cy="326"/>
              </a:xfrm>
              <a:custGeom>
                <a:avLst/>
                <a:gdLst/>
                <a:ahLst/>
                <a:cxnLst>
                  <a:cxn ang="0">
                    <a:pos x="50" y="292"/>
                  </a:cxn>
                  <a:cxn ang="0">
                    <a:pos x="50" y="292"/>
                  </a:cxn>
                  <a:cxn ang="0">
                    <a:pos x="79" y="312"/>
                  </a:cxn>
                  <a:cxn ang="0">
                    <a:pos x="114" y="326"/>
                  </a:cxn>
                  <a:cxn ang="0">
                    <a:pos x="157" y="326"/>
                  </a:cxn>
                  <a:cxn ang="0">
                    <a:pos x="200" y="326"/>
                  </a:cxn>
                  <a:cxn ang="0">
                    <a:pos x="299" y="312"/>
                  </a:cxn>
                  <a:cxn ang="0">
                    <a:pos x="399" y="286"/>
                  </a:cxn>
                  <a:cxn ang="0">
                    <a:pos x="491" y="246"/>
                  </a:cxn>
                  <a:cxn ang="0">
                    <a:pos x="577" y="212"/>
                  </a:cxn>
                  <a:cxn ang="0">
                    <a:pos x="676" y="166"/>
                  </a:cxn>
                  <a:cxn ang="0">
                    <a:pos x="648" y="119"/>
                  </a:cxn>
                  <a:cxn ang="0">
                    <a:pos x="648" y="119"/>
                  </a:cxn>
                  <a:cxn ang="0">
                    <a:pos x="506" y="193"/>
                  </a:cxn>
                  <a:cxn ang="0">
                    <a:pos x="420" y="226"/>
                  </a:cxn>
                  <a:cxn ang="0">
                    <a:pos x="335" y="252"/>
                  </a:cxn>
                  <a:cxn ang="0">
                    <a:pos x="256" y="272"/>
                  </a:cxn>
                  <a:cxn ang="0">
                    <a:pos x="185" y="279"/>
                  </a:cxn>
                  <a:cxn ang="0">
                    <a:pos x="128" y="279"/>
                  </a:cxn>
                  <a:cxn ang="0">
                    <a:pos x="100" y="272"/>
                  </a:cxn>
                  <a:cxn ang="0">
                    <a:pos x="86" y="259"/>
                  </a:cxn>
                  <a:cxn ang="0">
                    <a:pos x="86" y="259"/>
                  </a:cxn>
                  <a:cxn ang="0">
                    <a:pos x="71" y="239"/>
                  </a:cxn>
                  <a:cxn ang="0">
                    <a:pos x="57" y="226"/>
                  </a:cxn>
                  <a:cxn ang="0">
                    <a:pos x="57" y="199"/>
                  </a:cxn>
                  <a:cxn ang="0">
                    <a:pos x="57" y="173"/>
                  </a:cxn>
                  <a:cxn ang="0">
                    <a:pos x="64" y="99"/>
                  </a:cxn>
                  <a:cxn ang="0">
                    <a:pos x="100" y="20"/>
                  </a:cxn>
                  <a:cxn ang="0">
                    <a:pos x="50" y="0"/>
                  </a:cxn>
                  <a:cxn ang="0">
                    <a:pos x="50" y="0"/>
                  </a:cxn>
                  <a:cxn ang="0">
                    <a:pos x="14" y="99"/>
                  </a:cxn>
                  <a:cxn ang="0">
                    <a:pos x="7" y="146"/>
                  </a:cxn>
                  <a:cxn ang="0">
                    <a:pos x="0" y="186"/>
                  </a:cxn>
                  <a:cxn ang="0">
                    <a:pos x="7" y="219"/>
                  </a:cxn>
                  <a:cxn ang="0">
                    <a:pos x="14" y="246"/>
                  </a:cxn>
                  <a:cxn ang="0">
                    <a:pos x="29" y="272"/>
                  </a:cxn>
                  <a:cxn ang="0">
                    <a:pos x="50" y="292"/>
                  </a:cxn>
                  <a:cxn ang="0">
                    <a:pos x="50" y="292"/>
                  </a:cxn>
                </a:cxnLst>
                <a:rect l="0" t="0" r="r" b="b"/>
                <a:pathLst>
                  <a:path w="676" h="326">
                    <a:moveTo>
                      <a:pt x="50" y="292"/>
                    </a:moveTo>
                    <a:lnTo>
                      <a:pt x="50" y="292"/>
                    </a:lnTo>
                    <a:lnTo>
                      <a:pt x="79" y="312"/>
                    </a:lnTo>
                    <a:lnTo>
                      <a:pt x="114" y="326"/>
                    </a:lnTo>
                    <a:lnTo>
                      <a:pt x="157" y="326"/>
                    </a:lnTo>
                    <a:lnTo>
                      <a:pt x="200" y="326"/>
                    </a:lnTo>
                    <a:lnTo>
                      <a:pt x="299" y="312"/>
                    </a:lnTo>
                    <a:lnTo>
                      <a:pt x="399" y="286"/>
                    </a:lnTo>
                    <a:lnTo>
                      <a:pt x="491" y="246"/>
                    </a:lnTo>
                    <a:lnTo>
                      <a:pt x="577" y="212"/>
                    </a:lnTo>
                    <a:lnTo>
                      <a:pt x="676" y="166"/>
                    </a:lnTo>
                    <a:lnTo>
                      <a:pt x="648" y="119"/>
                    </a:lnTo>
                    <a:lnTo>
                      <a:pt x="648" y="119"/>
                    </a:lnTo>
                    <a:lnTo>
                      <a:pt x="506" y="193"/>
                    </a:lnTo>
                    <a:lnTo>
                      <a:pt x="420" y="226"/>
                    </a:lnTo>
                    <a:lnTo>
                      <a:pt x="335" y="252"/>
                    </a:lnTo>
                    <a:lnTo>
                      <a:pt x="256" y="272"/>
                    </a:lnTo>
                    <a:lnTo>
                      <a:pt x="185" y="279"/>
                    </a:lnTo>
                    <a:lnTo>
                      <a:pt x="128" y="279"/>
                    </a:lnTo>
                    <a:lnTo>
                      <a:pt x="100" y="272"/>
                    </a:lnTo>
                    <a:lnTo>
                      <a:pt x="86" y="259"/>
                    </a:lnTo>
                    <a:lnTo>
                      <a:pt x="86" y="259"/>
                    </a:lnTo>
                    <a:lnTo>
                      <a:pt x="71" y="239"/>
                    </a:lnTo>
                    <a:lnTo>
                      <a:pt x="57" y="226"/>
                    </a:lnTo>
                    <a:lnTo>
                      <a:pt x="57" y="199"/>
                    </a:lnTo>
                    <a:lnTo>
                      <a:pt x="57" y="173"/>
                    </a:lnTo>
                    <a:lnTo>
                      <a:pt x="64" y="99"/>
                    </a:lnTo>
                    <a:lnTo>
                      <a:pt x="100" y="20"/>
                    </a:lnTo>
                    <a:lnTo>
                      <a:pt x="50" y="0"/>
                    </a:lnTo>
                    <a:lnTo>
                      <a:pt x="50" y="0"/>
                    </a:lnTo>
                    <a:lnTo>
                      <a:pt x="14" y="99"/>
                    </a:lnTo>
                    <a:lnTo>
                      <a:pt x="7" y="146"/>
                    </a:lnTo>
                    <a:lnTo>
                      <a:pt x="0" y="186"/>
                    </a:lnTo>
                    <a:lnTo>
                      <a:pt x="7" y="219"/>
                    </a:lnTo>
                    <a:lnTo>
                      <a:pt x="14" y="246"/>
                    </a:lnTo>
                    <a:lnTo>
                      <a:pt x="29" y="272"/>
                    </a:lnTo>
                    <a:lnTo>
                      <a:pt x="50" y="292"/>
                    </a:lnTo>
                    <a:lnTo>
                      <a:pt x="50" y="29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" name="Freeform 32"/>
              <p:cNvSpPr>
                <a:spLocks/>
              </p:cNvSpPr>
              <p:nvPr/>
            </p:nvSpPr>
            <p:spPr bwMode="auto">
              <a:xfrm>
                <a:off x="2545" y="3647"/>
                <a:ext cx="150" cy="100"/>
              </a:xfrm>
              <a:custGeom>
                <a:avLst/>
                <a:gdLst/>
                <a:ahLst/>
                <a:cxnLst>
                  <a:cxn ang="0">
                    <a:pos x="128" y="0"/>
                  </a:cxn>
                  <a:cxn ang="0">
                    <a:pos x="150" y="14"/>
                  </a:cxn>
                  <a:cxn ang="0">
                    <a:pos x="100" y="67"/>
                  </a:cxn>
                  <a:cxn ang="0">
                    <a:pos x="64" y="67"/>
                  </a:cxn>
                  <a:cxn ang="0">
                    <a:pos x="86" y="87"/>
                  </a:cxn>
                  <a:cxn ang="0">
                    <a:pos x="71" y="100"/>
                  </a:cxn>
                  <a:cxn ang="0">
                    <a:pos x="0" y="40"/>
                  </a:cxn>
                  <a:cxn ang="0">
                    <a:pos x="7" y="27"/>
                  </a:cxn>
                  <a:cxn ang="0">
                    <a:pos x="36" y="40"/>
                  </a:cxn>
                  <a:cxn ang="0">
                    <a:pos x="93" y="34"/>
                  </a:cxn>
                  <a:cxn ang="0">
                    <a:pos x="128" y="0"/>
                  </a:cxn>
                </a:cxnLst>
                <a:rect l="0" t="0" r="r" b="b"/>
                <a:pathLst>
                  <a:path w="150" h="100">
                    <a:moveTo>
                      <a:pt x="128" y="0"/>
                    </a:moveTo>
                    <a:lnTo>
                      <a:pt x="150" y="14"/>
                    </a:lnTo>
                    <a:lnTo>
                      <a:pt x="100" y="67"/>
                    </a:lnTo>
                    <a:lnTo>
                      <a:pt x="64" y="67"/>
                    </a:lnTo>
                    <a:lnTo>
                      <a:pt x="86" y="87"/>
                    </a:lnTo>
                    <a:lnTo>
                      <a:pt x="71" y="100"/>
                    </a:lnTo>
                    <a:lnTo>
                      <a:pt x="0" y="40"/>
                    </a:lnTo>
                    <a:lnTo>
                      <a:pt x="7" y="27"/>
                    </a:lnTo>
                    <a:lnTo>
                      <a:pt x="36" y="40"/>
                    </a:lnTo>
                    <a:lnTo>
                      <a:pt x="93" y="34"/>
                    </a:lnTo>
                    <a:lnTo>
                      <a:pt x="12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" name="Freeform 33"/>
              <p:cNvSpPr>
                <a:spLocks/>
              </p:cNvSpPr>
              <p:nvPr/>
            </p:nvSpPr>
            <p:spPr bwMode="auto">
              <a:xfrm>
                <a:off x="1129" y="3215"/>
                <a:ext cx="121" cy="113"/>
              </a:xfrm>
              <a:custGeom>
                <a:avLst/>
                <a:gdLst/>
                <a:ahLst/>
                <a:cxnLst>
                  <a:cxn ang="0">
                    <a:pos x="0" y="27"/>
                  </a:cxn>
                  <a:cxn ang="0">
                    <a:pos x="0" y="0"/>
                  </a:cxn>
                  <a:cxn ang="0">
                    <a:pos x="78" y="14"/>
                  </a:cxn>
                  <a:cxn ang="0">
                    <a:pos x="92" y="40"/>
                  </a:cxn>
                  <a:cxn ang="0">
                    <a:pos x="100" y="14"/>
                  </a:cxn>
                  <a:cxn ang="0">
                    <a:pos x="121" y="20"/>
                  </a:cxn>
                  <a:cxn ang="0">
                    <a:pos x="107" y="113"/>
                  </a:cxn>
                  <a:cxn ang="0">
                    <a:pos x="85" y="107"/>
                  </a:cxn>
                  <a:cxn ang="0">
                    <a:pos x="78" y="80"/>
                  </a:cxn>
                  <a:cxn ang="0">
                    <a:pos x="50" y="40"/>
                  </a:cxn>
                  <a:cxn ang="0">
                    <a:pos x="0" y="27"/>
                  </a:cxn>
                </a:cxnLst>
                <a:rect l="0" t="0" r="r" b="b"/>
                <a:pathLst>
                  <a:path w="121" h="113">
                    <a:moveTo>
                      <a:pt x="0" y="27"/>
                    </a:moveTo>
                    <a:lnTo>
                      <a:pt x="0" y="0"/>
                    </a:lnTo>
                    <a:lnTo>
                      <a:pt x="78" y="14"/>
                    </a:lnTo>
                    <a:lnTo>
                      <a:pt x="92" y="40"/>
                    </a:lnTo>
                    <a:lnTo>
                      <a:pt x="100" y="14"/>
                    </a:lnTo>
                    <a:lnTo>
                      <a:pt x="121" y="20"/>
                    </a:lnTo>
                    <a:lnTo>
                      <a:pt x="107" y="113"/>
                    </a:lnTo>
                    <a:lnTo>
                      <a:pt x="85" y="107"/>
                    </a:lnTo>
                    <a:lnTo>
                      <a:pt x="78" y="80"/>
                    </a:lnTo>
                    <a:lnTo>
                      <a:pt x="50" y="40"/>
                    </a:lnTo>
                    <a:lnTo>
                      <a:pt x="0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" name="Freeform 34"/>
              <p:cNvSpPr>
                <a:spLocks/>
              </p:cNvSpPr>
              <p:nvPr/>
            </p:nvSpPr>
            <p:spPr bwMode="auto">
              <a:xfrm>
                <a:off x="1641" y="3302"/>
                <a:ext cx="143" cy="192"/>
              </a:xfrm>
              <a:custGeom>
                <a:avLst/>
                <a:gdLst/>
                <a:ahLst/>
                <a:cxnLst>
                  <a:cxn ang="0">
                    <a:pos x="143" y="0"/>
                  </a:cxn>
                  <a:cxn ang="0">
                    <a:pos x="143" y="0"/>
                  </a:cxn>
                  <a:cxn ang="0">
                    <a:pos x="86" y="73"/>
                  </a:cxn>
                  <a:cxn ang="0">
                    <a:pos x="36" y="126"/>
                  </a:cxn>
                  <a:cxn ang="0">
                    <a:pos x="0" y="159"/>
                  </a:cxn>
                  <a:cxn ang="0">
                    <a:pos x="0" y="159"/>
                  </a:cxn>
                  <a:cxn ang="0">
                    <a:pos x="22" y="179"/>
                  </a:cxn>
                  <a:cxn ang="0">
                    <a:pos x="36" y="186"/>
                  </a:cxn>
                  <a:cxn ang="0">
                    <a:pos x="64" y="192"/>
                  </a:cxn>
                  <a:cxn ang="0">
                    <a:pos x="64" y="192"/>
                  </a:cxn>
                  <a:cxn ang="0">
                    <a:pos x="107" y="113"/>
                  </a:cxn>
                  <a:cxn ang="0">
                    <a:pos x="136" y="53"/>
                  </a:cxn>
                  <a:cxn ang="0">
                    <a:pos x="143" y="26"/>
                  </a:cxn>
                  <a:cxn ang="0">
                    <a:pos x="143" y="0"/>
                  </a:cxn>
                  <a:cxn ang="0">
                    <a:pos x="143" y="0"/>
                  </a:cxn>
                </a:cxnLst>
                <a:rect l="0" t="0" r="r" b="b"/>
                <a:pathLst>
                  <a:path w="143" h="192">
                    <a:moveTo>
                      <a:pt x="143" y="0"/>
                    </a:moveTo>
                    <a:lnTo>
                      <a:pt x="143" y="0"/>
                    </a:lnTo>
                    <a:lnTo>
                      <a:pt x="86" y="73"/>
                    </a:lnTo>
                    <a:lnTo>
                      <a:pt x="36" y="126"/>
                    </a:lnTo>
                    <a:lnTo>
                      <a:pt x="0" y="159"/>
                    </a:lnTo>
                    <a:lnTo>
                      <a:pt x="0" y="159"/>
                    </a:lnTo>
                    <a:lnTo>
                      <a:pt x="22" y="179"/>
                    </a:lnTo>
                    <a:lnTo>
                      <a:pt x="36" y="186"/>
                    </a:lnTo>
                    <a:lnTo>
                      <a:pt x="64" y="192"/>
                    </a:lnTo>
                    <a:lnTo>
                      <a:pt x="64" y="192"/>
                    </a:lnTo>
                    <a:lnTo>
                      <a:pt x="107" y="113"/>
                    </a:lnTo>
                    <a:lnTo>
                      <a:pt x="136" y="53"/>
                    </a:lnTo>
                    <a:lnTo>
                      <a:pt x="143" y="26"/>
                    </a:lnTo>
                    <a:lnTo>
                      <a:pt x="143" y="0"/>
                    </a:lnTo>
                    <a:lnTo>
                      <a:pt x="14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" name="Freeform 35"/>
              <p:cNvSpPr>
                <a:spLocks/>
              </p:cNvSpPr>
              <p:nvPr/>
            </p:nvSpPr>
            <p:spPr bwMode="auto">
              <a:xfrm>
                <a:off x="2004" y="3056"/>
                <a:ext cx="43" cy="79"/>
              </a:xfrm>
              <a:custGeom>
                <a:avLst/>
                <a:gdLst/>
                <a:ahLst/>
                <a:cxnLst>
                  <a:cxn ang="0">
                    <a:pos x="43" y="0"/>
                  </a:cxn>
                  <a:cxn ang="0">
                    <a:pos x="43" y="26"/>
                  </a:cxn>
                  <a:cxn ang="0">
                    <a:pos x="0" y="79"/>
                  </a:cxn>
                  <a:cxn ang="0">
                    <a:pos x="43" y="0"/>
                  </a:cxn>
                </a:cxnLst>
                <a:rect l="0" t="0" r="r" b="b"/>
                <a:pathLst>
                  <a:path w="43" h="79">
                    <a:moveTo>
                      <a:pt x="43" y="0"/>
                    </a:moveTo>
                    <a:lnTo>
                      <a:pt x="43" y="26"/>
                    </a:lnTo>
                    <a:lnTo>
                      <a:pt x="0" y="79"/>
                    </a:lnTo>
                    <a:lnTo>
                      <a:pt x="43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" name="Freeform 36"/>
              <p:cNvSpPr>
                <a:spLocks/>
              </p:cNvSpPr>
              <p:nvPr/>
            </p:nvSpPr>
            <p:spPr bwMode="auto">
              <a:xfrm>
                <a:off x="2047" y="3076"/>
                <a:ext cx="50" cy="79"/>
              </a:xfrm>
              <a:custGeom>
                <a:avLst/>
                <a:gdLst/>
                <a:ahLst/>
                <a:cxnLst>
                  <a:cxn ang="0">
                    <a:pos x="50" y="0"/>
                  </a:cxn>
                  <a:cxn ang="0">
                    <a:pos x="21" y="13"/>
                  </a:cxn>
                  <a:cxn ang="0">
                    <a:pos x="0" y="79"/>
                  </a:cxn>
                  <a:cxn ang="0">
                    <a:pos x="50" y="0"/>
                  </a:cxn>
                </a:cxnLst>
                <a:rect l="0" t="0" r="r" b="b"/>
                <a:pathLst>
                  <a:path w="50" h="79">
                    <a:moveTo>
                      <a:pt x="50" y="0"/>
                    </a:moveTo>
                    <a:lnTo>
                      <a:pt x="21" y="13"/>
                    </a:lnTo>
                    <a:lnTo>
                      <a:pt x="0" y="79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" name="Freeform 37"/>
              <p:cNvSpPr>
                <a:spLocks/>
              </p:cNvSpPr>
              <p:nvPr/>
            </p:nvSpPr>
            <p:spPr bwMode="auto">
              <a:xfrm>
                <a:off x="1627" y="2564"/>
                <a:ext cx="356" cy="53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0" y="0"/>
                  </a:cxn>
                  <a:cxn ang="0">
                    <a:pos x="50" y="0"/>
                  </a:cxn>
                  <a:cxn ang="0">
                    <a:pos x="57" y="79"/>
                  </a:cxn>
                  <a:cxn ang="0">
                    <a:pos x="71" y="153"/>
                  </a:cxn>
                  <a:cxn ang="0">
                    <a:pos x="85" y="219"/>
                  </a:cxn>
                  <a:cxn ang="0">
                    <a:pos x="107" y="272"/>
                  </a:cxn>
                  <a:cxn ang="0">
                    <a:pos x="128" y="319"/>
                  </a:cxn>
                  <a:cxn ang="0">
                    <a:pos x="157" y="359"/>
                  </a:cxn>
                  <a:cxn ang="0">
                    <a:pos x="178" y="385"/>
                  </a:cxn>
                  <a:cxn ang="0">
                    <a:pos x="206" y="412"/>
                  </a:cxn>
                  <a:cxn ang="0">
                    <a:pos x="256" y="452"/>
                  </a:cxn>
                  <a:cxn ang="0">
                    <a:pos x="299" y="472"/>
                  </a:cxn>
                  <a:cxn ang="0">
                    <a:pos x="356" y="485"/>
                  </a:cxn>
                  <a:cxn ang="0">
                    <a:pos x="349" y="532"/>
                  </a:cxn>
                  <a:cxn ang="0">
                    <a:pos x="349" y="532"/>
                  </a:cxn>
                  <a:cxn ang="0">
                    <a:pos x="292" y="518"/>
                  </a:cxn>
                  <a:cxn ang="0">
                    <a:pos x="235" y="492"/>
                  </a:cxn>
                  <a:cxn ang="0">
                    <a:pos x="178" y="452"/>
                  </a:cxn>
                  <a:cxn ang="0">
                    <a:pos x="150" y="425"/>
                  </a:cxn>
                  <a:cxn ang="0">
                    <a:pos x="121" y="392"/>
                  </a:cxn>
                  <a:cxn ang="0">
                    <a:pos x="93" y="352"/>
                  </a:cxn>
                  <a:cxn ang="0">
                    <a:pos x="64" y="299"/>
                  </a:cxn>
                  <a:cxn ang="0">
                    <a:pos x="43" y="239"/>
                  </a:cxn>
                  <a:cxn ang="0">
                    <a:pos x="21" y="173"/>
                  </a:cxn>
                  <a:cxn ang="0">
                    <a:pos x="7" y="9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56" h="532">
                    <a:moveTo>
                      <a:pt x="0" y="0"/>
                    </a:moveTo>
                    <a:lnTo>
                      <a:pt x="50" y="0"/>
                    </a:lnTo>
                    <a:lnTo>
                      <a:pt x="50" y="0"/>
                    </a:lnTo>
                    <a:lnTo>
                      <a:pt x="57" y="79"/>
                    </a:lnTo>
                    <a:lnTo>
                      <a:pt x="71" y="153"/>
                    </a:lnTo>
                    <a:lnTo>
                      <a:pt x="85" y="219"/>
                    </a:lnTo>
                    <a:lnTo>
                      <a:pt x="107" y="272"/>
                    </a:lnTo>
                    <a:lnTo>
                      <a:pt x="128" y="319"/>
                    </a:lnTo>
                    <a:lnTo>
                      <a:pt x="157" y="359"/>
                    </a:lnTo>
                    <a:lnTo>
                      <a:pt x="178" y="385"/>
                    </a:lnTo>
                    <a:lnTo>
                      <a:pt x="206" y="412"/>
                    </a:lnTo>
                    <a:lnTo>
                      <a:pt x="256" y="452"/>
                    </a:lnTo>
                    <a:lnTo>
                      <a:pt x="299" y="472"/>
                    </a:lnTo>
                    <a:lnTo>
                      <a:pt x="356" y="485"/>
                    </a:lnTo>
                    <a:lnTo>
                      <a:pt x="349" y="532"/>
                    </a:lnTo>
                    <a:lnTo>
                      <a:pt x="349" y="532"/>
                    </a:lnTo>
                    <a:lnTo>
                      <a:pt x="292" y="518"/>
                    </a:lnTo>
                    <a:lnTo>
                      <a:pt x="235" y="492"/>
                    </a:lnTo>
                    <a:lnTo>
                      <a:pt x="178" y="452"/>
                    </a:lnTo>
                    <a:lnTo>
                      <a:pt x="150" y="425"/>
                    </a:lnTo>
                    <a:lnTo>
                      <a:pt x="121" y="392"/>
                    </a:lnTo>
                    <a:lnTo>
                      <a:pt x="93" y="352"/>
                    </a:lnTo>
                    <a:lnTo>
                      <a:pt x="64" y="299"/>
                    </a:lnTo>
                    <a:lnTo>
                      <a:pt x="43" y="239"/>
                    </a:lnTo>
                    <a:lnTo>
                      <a:pt x="21" y="173"/>
                    </a:lnTo>
                    <a:lnTo>
                      <a:pt x="7" y="9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" name="Freeform 38"/>
              <p:cNvSpPr>
                <a:spLocks/>
              </p:cNvSpPr>
              <p:nvPr/>
            </p:nvSpPr>
            <p:spPr bwMode="auto">
              <a:xfrm>
                <a:off x="3221" y="2770"/>
                <a:ext cx="64" cy="60"/>
              </a:xfrm>
              <a:custGeom>
                <a:avLst/>
                <a:gdLst/>
                <a:ahLst/>
                <a:cxnLst>
                  <a:cxn ang="0">
                    <a:pos x="0" y="40"/>
                  </a:cxn>
                  <a:cxn ang="0">
                    <a:pos x="0" y="40"/>
                  </a:cxn>
                  <a:cxn ang="0">
                    <a:pos x="22" y="40"/>
                  </a:cxn>
                  <a:cxn ang="0">
                    <a:pos x="43" y="46"/>
                  </a:cxn>
                  <a:cxn ang="0">
                    <a:pos x="57" y="60"/>
                  </a:cxn>
                  <a:cxn ang="0">
                    <a:pos x="64" y="0"/>
                  </a:cxn>
                  <a:cxn ang="0">
                    <a:pos x="0" y="40"/>
                  </a:cxn>
                </a:cxnLst>
                <a:rect l="0" t="0" r="r" b="b"/>
                <a:pathLst>
                  <a:path w="64" h="60">
                    <a:moveTo>
                      <a:pt x="0" y="40"/>
                    </a:moveTo>
                    <a:lnTo>
                      <a:pt x="0" y="40"/>
                    </a:lnTo>
                    <a:lnTo>
                      <a:pt x="22" y="40"/>
                    </a:lnTo>
                    <a:lnTo>
                      <a:pt x="43" y="46"/>
                    </a:lnTo>
                    <a:lnTo>
                      <a:pt x="57" y="60"/>
                    </a:lnTo>
                    <a:lnTo>
                      <a:pt x="64" y="0"/>
                    </a:lnTo>
                    <a:lnTo>
                      <a:pt x="0" y="4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6" name="Freeform 39"/>
              <p:cNvSpPr>
                <a:spLocks/>
              </p:cNvSpPr>
              <p:nvPr/>
            </p:nvSpPr>
            <p:spPr bwMode="auto">
              <a:xfrm>
                <a:off x="3058" y="2803"/>
                <a:ext cx="42" cy="80"/>
              </a:xfrm>
              <a:custGeom>
                <a:avLst/>
                <a:gdLst/>
                <a:ahLst/>
                <a:cxnLst>
                  <a:cxn ang="0">
                    <a:pos x="0" y="73"/>
                  </a:cxn>
                  <a:cxn ang="0">
                    <a:pos x="14" y="80"/>
                  </a:cxn>
                  <a:cxn ang="0">
                    <a:pos x="42" y="7"/>
                  </a:cxn>
                  <a:cxn ang="0">
                    <a:pos x="21" y="0"/>
                  </a:cxn>
                  <a:cxn ang="0">
                    <a:pos x="0" y="73"/>
                  </a:cxn>
                </a:cxnLst>
                <a:rect l="0" t="0" r="r" b="b"/>
                <a:pathLst>
                  <a:path w="42" h="80">
                    <a:moveTo>
                      <a:pt x="0" y="73"/>
                    </a:moveTo>
                    <a:lnTo>
                      <a:pt x="14" y="80"/>
                    </a:lnTo>
                    <a:lnTo>
                      <a:pt x="42" y="7"/>
                    </a:lnTo>
                    <a:lnTo>
                      <a:pt x="21" y="0"/>
                    </a:lnTo>
                    <a:lnTo>
                      <a:pt x="0" y="7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" name="Freeform 40"/>
              <p:cNvSpPr>
                <a:spLocks/>
              </p:cNvSpPr>
              <p:nvPr/>
            </p:nvSpPr>
            <p:spPr bwMode="auto">
              <a:xfrm>
                <a:off x="2887" y="2530"/>
                <a:ext cx="427" cy="306"/>
              </a:xfrm>
              <a:custGeom>
                <a:avLst/>
                <a:gdLst/>
                <a:ahLst/>
                <a:cxnLst>
                  <a:cxn ang="0">
                    <a:pos x="427" y="187"/>
                  </a:cxn>
                  <a:cxn ang="0">
                    <a:pos x="427" y="187"/>
                  </a:cxn>
                  <a:cxn ang="0">
                    <a:pos x="420" y="213"/>
                  </a:cxn>
                  <a:cxn ang="0">
                    <a:pos x="398" y="240"/>
                  </a:cxn>
                  <a:cxn ang="0">
                    <a:pos x="377" y="266"/>
                  </a:cxn>
                  <a:cxn ang="0">
                    <a:pos x="348" y="286"/>
                  </a:cxn>
                  <a:cxn ang="0">
                    <a:pos x="313" y="300"/>
                  </a:cxn>
                  <a:cxn ang="0">
                    <a:pos x="270" y="306"/>
                  </a:cxn>
                  <a:cxn ang="0">
                    <a:pos x="235" y="306"/>
                  </a:cxn>
                  <a:cxn ang="0">
                    <a:pos x="185" y="306"/>
                  </a:cxn>
                  <a:cxn ang="0">
                    <a:pos x="185" y="306"/>
                  </a:cxn>
                  <a:cxn ang="0">
                    <a:pos x="142" y="293"/>
                  </a:cxn>
                  <a:cxn ang="0">
                    <a:pos x="106" y="280"/>
                  </a:cxn>
                  <a:cxn ang="0">
                    <a:pos x="71" y="260"/>
                  </a:cxn>
                  <a:cxn ang="0">
                    <a:pos x="42" y="240"/>
                  </a:cxn>
                  <a:cxn ang="0">
                    <a:pos x="21" y="213"/>
                  </a:cxn>
                  <a:cxn ang="0">
                    <a:pos x="7" y="187"/>
                  </a:cxn>
                  <a:cxn ang="0">
                    <a:pos x="0" y="153"/>
                  </a:cxn>
                  <a:cxn ang="0">
                    <a:pos x="0" y="127"/>
                  </a:cxn>
                  <a:cxn ang="0">
                    <a:pos x="0" y="127"/>
                  </a:cxn>
                  <a:cxn ang="0">
                    <a:pos x="7" y="93"/>
                  </a:cxn>
                  <a:cxn ang="0">
                    <a:pos x="21" y="67"/>
                  </a:cxn>
                  <a:cxn ang="0">
                    <a:pos x="50" y="47"/>
                  </a:cxn>
                  <a:cxn ang="0">
                    <a:pos x="78" y="27"/>
                  </a:cxn>
                  <a:cxn ang="0">
                    <a:pos x="114" y="14"/>
                  </a:cxn>
                  <a:cxn ang="0">
                    <a:pos x="149" y="7"/>
                  </a:cxn>
                  <a:cxn ang="0">
                    <a:pos x="192" y="0"/>
                  </a:cxn>
                  <a:cxn ang="0">
                    <a:pos x="235" y="7"/>
                  </a:cxn>
                  <a:cxn ang="0">
                    <a:pos x="235" y="7"/>
                  </a:cxn>
                  <a:cxn ang="0">
                    <a:pos x="277" y="14"/>
                  </a:cxn>
                  <a:cxn ang="0">
                    <a:pos x="320" y="27"/>
                  </a:cxn>
                  <a:cxn ang="0">
                    <a:pos x="356" y="47"/>
                  </a:cxn>
                  <a:cxn ang="0">
                    <a:pos x="384" y="74"/>
                  </a:cxn>
                  <a:cxn ang="0">
                    <a:pos x="405" y="100"/>
                  </a:cxn>
                  <a:cxn ang="0">
                    <a:pos x="420" y="127"/>
                  </a:cxn>
                  <a:cxn ang="0">
                    <a:pos x="427" y="153"/>
                  </a:cxn>
                  <a:cxn ang="0">
                    <a:pos x="427" y="187"/>
                  </a:cxn>
                  <a:cxn ang="0">
                    <a:pos x="427" y="187"/>
                  </a:cxn>
                </a:cxnLst>
                <a:rect l="0" t="0" r="r" b="b"/>
                <a:pathLst>
                  <a:path w="427" h="306">
                    <a:moveTo>
                      <a:pt x="427" y="187"/>
                    </a:moveTo>
                    <a:lnTo>
                      <a:pt x="427" y="187"/>
                    </a:lnTo>
                    <a:lnTo>
                      <a:pt x="420" y="213"/>
                    </a:lnTo>
                    <a:lnTo>
                      <a:pt x="398" y="240"/>
                    </a:lnTo>
                    <a:lnTo>
                      <a:pt x="377" y="266"/>
                    </a:lnTo>
                    <a:lnTo>
                      <a:pt x="348" y="286"/>
                    </a:lnTo>
                    <a:lnTo>
                      <a:pt x="313" y="300"/>
                    </a:lnTo>
                    <a:lnTo>
                      <a:pt x="270" y="306"/>
                    </a:lnTo>
                    <a:lnTo>
                      <a:pt x="235" y="306"/>
                    </a:lnTo>
                    <a:lnTo>
                      <a:pt x="185" y="306"/>
                    </a:lnTo>
                    <a:lnTo>
                      <a:pt x="185" y="306"/>
                    </a:lnTo>
                    <a:lnTo>
                      <a:pt x="142" y="293"/>
                    </a:lnTo>
                    <a:lnTo>
                      <a:pt x="106" y="280"/>
                    </a:lnTo>
                    <a:lnTo>
                      <a:pt x="71" y="260"/>
                    </a:lnTo>
                    <a:lnTo>
                      <a:pt x="42" y="240"/>
                    </a:lnTo>
                    <a:lnTo>
                      <a:pt x="21" y="213"/>
                    </a:lnTo>
                    <a:lnTo>
                      <a:pt x="7" y="187"/>
                    </a:lnTo>
                    <a:lnTo>
                      <a:pt x="0" y="153"/>
                    </a:lnTo>
                    <a:lnTo>
                      <a:pt x="0" y="127"/>
                    </a:lnTo>
                    <a:lnTo>
                      <a:pt x="0" y="127"/>
                    </a:lnTo>
                    <a:lnTo>
                      <a:pt x="7" y="93"/>
                    </a:lnTo>
                    <a:lnTo>
                      <a:pt x="21" y="67"/>
                    </a:lnTo>
                    <a:lnTo>
                      <a:pt x="50" y="47"/>
                    </a:lnTo>
                    <a:lnTo>
                      <a:pt x="78" y="27"/>
                    </a:lnTo>
                    <a:lnTo>
                      <a:pt x="114" y="14"/>
                    </a:lnTo>
                    <a:lnTo>
                      <a:pt x="149" y="7"/>
                    </a:lnTo>
                    <a:lnTo>
                      <a:pt x="192" y="0"/>
                    </a:lnTo>
                    <a:lnTo>
                      <a:pt x="235" y="7"/>
                    </a:lnTo>
                    <a:lnTo>
                      <a:pt x="235" y="7"/>
                    </a:lnTo>
                    <a:lnTo>
                      <a:pt x="277" y="14"/>
                    </a:lnTo>
                    <a:lnTo>
                      <a:pt x="320" y="27"/>
                    </a:lnTo>
                    <a:lnTo>
                      <a:pt x="356" y="47"/>
                    </a:lnTo>
                    <a:lnTo>
                      <a:pt x="384" y="74"/>
                    </a:lnTo>
                    <a:lnTo>
                      <a:pt x="405" y="100"/>
                    </a:lnTo>
                    <a:lnTo>
                      <a:pt x="420" y="127"/>
                    </a:lnTo>
                    <a:lnTo>
                      <a:pt x="427" y="153"/>
                    </a:lnTo>
                    <a:lnTo>
                      <a:pt x="427" y="187"/>
                    </a:lnTo>
                    <a:lnTo>
                      <a:pt x="427" y="18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" name="Freeform 41"/>
              <p:cNvSpPr>
                <a:spLocks/>
              </p:cNvSpPr>
              <p:nvPr/>
            </p:nvSpPr>
            <p:spPr bwMode="auto">
              <a:xfrm>
                <a:off x="2901" y="2544"/>
                <a:ext cx="391" cy="279"/>
              </a:xfrm>
              <a:custGeom>
                <a:avLst/>
                <a:gdLst/>
                <a:ahLst/>
                <a:cxnLst>
                  <a:cxn ang="0">
                    <a:pos x="391" y="173"/>
                  </a:cxn>
                  <a:cxn ang="0">
                    <a:pos x="391" y="173"/>
                  </a:cxn>
                  <a:cxn ang="0">
                    <a:pos x="384" y="199"/>
                  </a:cxn>
                  <a:cxn ang="0">
                    <a:pos x="370" y="219"/>
                  </a:cxn>
                  <a:cxn ang="0">
                    <a:pos x="349" y="239"/>
                  </a:cxn>
                  <a:cxn ang="0">
                    <a:pos x="320" y="259"/>
                  </a:cxn>
                  <a:cxn ang="0">
                    <a:pos x="292" y="272"/>
                  </a:cxn>
                  <a:cxn ang="0">
                    <a:pos x="256" y="279"/>
                  </a:cxn>
                  <a:cxn ang="0">
                    <a:pos x="213" y="279"/>
                  </a:cxn>
                  <a:cxn ang="0">
                    <a:pos x="178" y="279"/>
                  </a:cxn>
                  <a:cxn ang="0">
                    <a:pos x="178" y="279"/>
                  </a:cxn>
                  <a:cxn ang="0">
                    <a:pos x="135" y="266"/>
                  </a:cxn>
                  <a:cxn ang="0">
                    <a:pos x="100" y="252"/>
                  </a:cxn>
                  <a:cxn ang="0">
                    <a:pos x="71" y="239"/>
                  </a:cxn>
                  <a:cxn ang="0">
                    <a:pos x="43" y="219"/>
                  </a:cxn>
                  <a:cxn ang="0">
                    <a:pos x="21" y="193"/>
                  </a:cxn>
                  <a:cxn ang="0">
                    <a:pos x="7" y="166"/>
                  </a:cxn>
                  <a:cxn ang="0">
                    <a:pos x="0" y="139"/>
                  </a:cxn>
                  <a:cxn ang="0">
                    <a:pos x="0" y="113"/>
                  </a:cxn>
                  <a:cxn ang="0">
                    <a:pos x="0" y="113"/>
                  </a:cxn>
                  <a:cxn ang="0">
                    <a:pos x="14" y="86"/>
                  </a:cxn>
                  <a:cxn ang="0">
                    <a:pos x="28" y="60"/>
                  </a:cxn>
                  <a:cxn ang="0">
                    <a:pos x="50" y="40"/>
                  </a:cxn>
                  <a:cxn ang="0">
                    <a:pos x="78" y="26"/>
                  </a:cxn>
                  <a:cxn ang="0">
                    <a:pos x="107" y="13"/>
                  </a:cxn>
                  <a:cxn ang="0">
                    <a:pos x="142" y="6"/>
                  </a:cxn>
                  <a:cxn ang="0">
                    <a:pos x="178" y="0"/>
                  </a:cxn>
                  <a:cxn ang="0">
                    <a:pos x="221" y="6"/>
                  </a:cxn>
                  <a:cxn ang="0">
                    <a:pos x="221" y="6"/>
                  </a:cxn>
                  <a:cxn ang="0">
                    <a:pos x="256" y="13"/>
                  </a:cxn>
                  <a:cxn ang="0">
                    <a:pos x="292" y="26"/>
                  </a:cxn>
                  <a:cxn ang="0">
                    <a:pos x="327" y="46"/>
                  </a:cxn>
                  <a:cxn ang="0">
                    <a:pos x="349" y="66"/>
                  </a:cxn>
                  <a:cxn ang="0">
                    <a:pos x="370" y="86"/>
                  </a:cxn>
                  <a:cxn ang="0">
                    <a:pos x="384" y="113"/>
                  </a:cxn>
                  <a:cxn ang="0">
                    <a:pos x="391" y="139"/>
                  </a:cxn>
                  <a:cxn ang="0">
                    <a:pos x="391" y="173"/>
                  </a:cxn>
                  <a:cxn ang="0">
                    <a:pos x="391" y="173"/>
                  </a:cxn>
                </a:cxnLst>
                <a:rect l="0" t="0" r="r" b="b"/>
                <a:pathLst>
                  <a:path w="391" h="279">
                    <a:moveTo>
                      <a:pt x="391" y="173"/>
                    </a:moveTo>
                    <a:lnTo>
                      <a:pt x="391" y="173"/>
                    </a:lnTo>
                    <a:lnTo>
                      <a:pt x="384" y="199"/>
                    </a:lnTo>
                    <a:lnTo>
                      <a:pt x="370" y="219"/>
                    </a:lnTo>
                    <a:lnTo>
                      <a:pt x="349" y="239"/>
                    </a:lnTo>
                    <a:lnTo>
                      <a:pt x="320" y="259"/>
                    </a:lnTo>
                    <a:lnTo>
                      <a:pt x="292" y="272"/>
                    </a:lnTo>
                    <a:lnTo>
                      <a:pt x="256" y="279"/>
                    </a:lnTo>
                    <a:lnTo>
                      <a:pt x="213" y="279"/>
                    </a:lnTo>
                    <a:lnTo>
                      <a:pt x="178" y="279"/>
                    </a:lnTo>
                    <a:lnTo>
                      <a:pt x="178" y="279"/>
                    </a:lnTo>
                    <a:lnTo>
                      <a:pt x="135" y="266"/>
                    </a:lnTo>
                    <a:lnTo>
                      <a:pt x="100" y="252"/>
                    </a:lnTo>
                    <a:lnTo>
                      <a:pt x="71" y="239"/>
                    </a:lnTo>
                    <a:lnTo>
                      <a:pt x="43" y="219"/>
                    </a:lnTo>
                    <a:lnTo>
                      <a:pt x="21" y="193"/>
                    </a:lnTo>
                    <a:lnTo>
                      <a:pt x="7" y="166"/>
                    </a:lnTo>
                    <a:lnTo>
                      <a:pt x="0" y="139"/>
                    </a:lnTo>
                    <a:lnTo>
                      <a:pt x="0" y="113"/>
                    </a:lnTo>
                    <a:lnTo>
                      <a:pt x="0" y="113"/>
                    </a:lnTo>
                    <a:lnTo>
                      <a:pt x="14" y="86"/>
                    </a:lnTo>
                    <a:lnTo>
                      <a:pt x="28" y="60"/>
                    </a:lnTo>
                    <a:lnTo>
                      <a:pt x="50" y="40"/>
                    </a:lnTo>
                    <a:lnTo>
                      <a:pt x="78" y="26"/>
                    </a:lnTo>
                    <a:lnTo>
                      <a:pt x="107" y="13"/>
                    </a:lnTo>
                    <a:lnTo>
                      <a:pt x="142" y="6"/>
                    </a:lnTo>
                    <a:lnTo>
                      <a:pt x="178" y="0"/>
                    </a:lnTo>
                    <a:lnTo>
                      <a:pt x="221" y="6"/>
                    </a:lnTo>
                    <a:lnTo>
                      <a:pt x="221" y="6"/>
                    </a:lnTo>
                    <a:lnTo>
                      <a:pt x="256" y="13"/>
                    </a:lnTo>
                    <a:lnTo>
                      <a:pt x="292" y="26"/>
                    </a:lnTo>
                    <a:lnTo>
                      <a:pt x="327" y="46"/>
                    </a:lnTo>
                    <a:lnTo>
                      <a:pt x="349" y="66"/>
                    </a:lnTo>
                    <a:lnTo>
                      <a:pt x="370" y="86"/>
                    </a:lnTo>
                    <a:lnTo>
                      <a:pt x="384" y="113"/>
                    </a:lnTo>
                    <a:lnTo>
                      <a:pt x="391" y="139"/>
                    </a:lnTo>
                    <a:lnTo>
                      <a:pt x="391" y="173"/>
                    </a:lnTo>
                    <a:lnTo>
                      <a:pt x="391" y="17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" name="Freeform 42"/>
              <p:cNvSpPr>
                <a:spLocks/>
              </p:cNvSpPr>
              <p:nvPr/>
            </p:nvSpPr>
            <p:spPr bwMode="auto">
              <a:xfrm>
                <a:off x="2965" y="2557"/>
                <a:ext cx="327" cy="266"/>
              </a:xfrm>
              <a:custGeom>
                <a:avLst/>
                <a:gdLst/>
                <a:ahLst/>
                <a:cxnLst>
                  <a:cxn ang="0">
                    <a:pos x="192" y="0"/>
                  </a:cxn>
                  <a:cxn ang="0">
                    <a:pos x="192" y="0"/>
                  </a:cxn>
                  <a:cxn ang="0">
                    <a:pos x="221" y="27"/>
                  </a:cxn>
                  <a:cxn ang="0">
                    <a:pos x="242" y="53"/>
                  </a:cxn>
                  <a:cxn ang="0">
                    <a:pos x="249" y="86"/>
                  </a:cxn>
                  <a:cxn ang="0">
                    <a:pos x="249" y="120"/>
                  </a:cxn>
                  <a:cxn ang="0">
                    <a:pos x="249" y="120"/>
                  </a:cxn>
                  <a:cxn ang="0">
                    <a:pos x="242" y="146"/>
                  </a:cxn>
                  <a:cxn ang="0">
                    <a:pos x="228" y="173"/>
                  </a:cxn>
                  <a:cxn ang="0">
                    <a:pos x="206" y="193"/>
                  </a:cxn>
                  <a:cxn ang="0">
                    <a:pos x="178" y="206"/>
                  </a:cxn>
                  <a:cxn ang="0">
                    <a:pos x="149" y="219"/>
                  </a:cxn>
                  <a:cxn ang="0">
                    <a:pos x="114" y="226"/>
                  </a:cxn>
                  <a:cxn ang="0">
                    <a:pos x="71" y="233"/>
                  </a:cxn>
                  <a:cxn ang="0">
                    <a:pos x="36" y="226"/>
                  </a:cxn>
                  <a:cxn ang="0">
                    <a:pos x="36" y="226"/>
                  </a:cxn>
                  <a:cxn ang="0">
                    <a:pos x="0" y="219"/>
                  </a:cxn>
                  <a:cxn ang="0">
                    <a:pos x="0" y="219"/>
                  </a:cxn>
                  <a:cxn ang="0">
                    <a:pos x="50" y="246"/>
                  </a:cxn>
                  <a:cxn ang="0">
                    <a:pos x="114" y="266"/>
                  </a:cxn>
                  <a:cxn ang="0">
                    <a:pos x="114" y="266"/>
                  </a:cxn>
                  <a:cxn ang="0">
                    <a:pos x="149" y="266"/>
                  </a:cxn>
                  <a:cxn ang="0">
                    <a:pos x="192" y="266"/>
                  </a:cxn>
                  <a:cxn ang="0">
                    <a:pos x="228" y="259"/>
                  </a:cxn>
                  <a:cxn ang="0">
                    <a:pos x="256" y="246"/>
                  </a:cxn>
                  <a:cxn ang="0">
                    <a:pos x="285" y="226"/>
                  </a:cxn>
                  <a:cxn ang="0">
                    <a:pos x="306" y="206"/>
                  </a:cxn>
                  <a:cxn ang="0">
                    <a:pos x="320" y="186"/>
                  </a:cxn>
                  <a:cxn ang="0">
                    <a:pos x="327" y="160"/>
                  </a:cxn>
                  <a:cxn ang="0">
                    <a:pos x="327" y="160"/>
                  </a:cxn>
                  <a:cxn ang="0">
                    <a:pos x="327" y="133"/>
                  </a:cxn>
                  <a:cxn ang="0">
                    <a:pos x="327" y="106"/>
                  </a:cxn>
                  <a:cxn ang="0">
                    <a:pos x="313" y="86"/>
                  </a:cxn>
                  <a:cxn ang="0">
                    <a:pos x="299" y="60"/>
                  </a:cxn>
                  <a:cxn ang="0">
                    <a:pos x="278" y="40"/>
                  </a:cxn>
                  <a:cxn ang="0">
                    <a:pos x="249" y="27"/>
                  </a:cxn>
                  <a:cxn ang="0">
                    <a:pos x="221" y="13"/>
                  </a:cxn>
                  <a:cxn ang="0">
                    <a:pos x="192" y="0"/>
                  </a:cxn>
                  <a:cxn ang="0">
                    <a:pos x="192" y="0"/>
                  </a:cxn>
                </a:cxnLst>
                <a:rect l="0" t="0" r="r" b="b"/>
                <a:pathLst>
                  <a:path w="327" h="266">
                    <a:moveTo>
                      <a:pt x="192" y="0"/>
                    </a:moveTo>
                    <a:lnTo>
                      <a:pt x="192" y="0"/>
                    </a:lnTo>
                    <a:lnTo>
                      <a:pt x="221" y="27"/>
                    </a:lnTo>
                    <a:lnTo>
                      <a:pt x="242" y="53"/>
                    </a:lnTo>
                    <a:lnTo>
                      <a:pt x="249" y="86"/>
                    </a:lnTo>
                    <a:lnTo>
                      <a:pt x="249" y="120"/>
                    </a:lnTo>
                    <a:lnTo>
                      <a:pt x="249" y="120"/>
                    </a:lnTo>
                    <a:lnTo>
                      <a:pt x="242" y="146"/>
                    </a:lnTo>
                    <a:lnTo>
                      <a:pt x="228" y="173"/>
                    </a:lnTo>
                    <a:lnTo>
                      <a:pt x="206" y="193"/>
                    </a:lnTo>
                    <a:lnTo>
                      <a:pt x="178" y="206"/>
                    </a:lnTo>
                    <a:lnTo>
                      <a:pt x="149" y="219"/>
                    </a:lnTo>
                    <a:lnTo>
                      <a:pt x="114" y="226"/>
                    </a:lnTo>
                    <a:lnTo>
                      <a:pt x="71" y="233"/>
                    </a:lnTo>
                    <a:lnTo>
                      <a:pt x="36" y="226"/>
                    </a:lnTo>
                    <a:lnTo>
                      <a:pt x="36" y="226"/>
                    </a:lnTo>
                    <a:lnTo>
                      <a:pt x="0" y="219"/>
                    </a:lnTo>
                    <a:lnTo>
                      <a:pt x="0" y="219"/>
                    </a:lnTo>
                    <a:lnTo>
                      <a:pt x="50" y="246"/>
                    </a:lnTo>
                    <a:lnTo>
                      <a:pt x="114" y="266"/>
                    </a:lnTo>
                    <a:lnTo>
                      <a:pt x="114" y="266"/>
                    </a:lnTo>
                    <a:lnTo>
                      <a:pt x="149" y="266"/>
                    </a:lnTo>
                    <a:lnTo>
                      <a:pt x="192" y="266"/>
                    </a:lnTo>
                    <a:lnTo>
                      <a:pt x="228" y="259"/>
                    </a:lnTo>
                    <a:lnTo>
                      <a:pt x="256" y="246"/>
                    </a:lnTo>
                    <a:lnTo>
                      <a:pt x="285" y="226"/>
                    </a:lnTo>
                    <a:lnTo>
                      <a:pt x="306" y="206"/>
                    </a:lnTo>
                    <a:lnTo>
                      <a:pt x="320" y="186"/>
                    </a:lnTo>
                    <a:lnTo>
                      <a:pt x="327" y="160"/>
                    </a:lnTo>
                    <a:lnTo>
                      <a:pt x="327" y="160"/>
                    </a:lnTo>
                    <a:lnTo>
                      <a:pt x="327" y="133"/>
                    </a:lnTo>
                    <a:lnTo>
                      <a:pt x="327" y="106"/>
                    </a:lnTo>
                    <a:lnTo>
                      <a:pt x="313" y="86"/>
                    </a:lnTo>
                    <a:lnTo>
                      <a:pt x="299" y="60"/>
                    </a:lnTo>
                    <a:lnTo>
                      <a:pt x="278" y="40"/>
                    </a:lnTo>
                    <a:lnTo>
                      <a:pt x="249" y="27"/>
                    </a:lnTo>
                    <a:lnTo>
                      <a:pt x="221" y="13"/>
                    </a:lnTo>
                    <a:lnTo>
                      <a:pt x="192" y="0"/>
                    </a:lnTo>
                    <a:lnTo>
                      <a:pt x="192" y="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" name="Freeform 43"/>
              <p:cNvSpPr>
                <a:spLocks/>
              </p:cNvSpPr>
              <p:nvPr/>
            </p:nvSpPr>
            <p:spPr bwMode="auto">
              <a:xfrm>
                <a:off x="3164" y="2657"/>
                <a:ext cx="71" cy="33"/>
              </a:xfrm>
              <a:custGeom>
                <a:avLst/>
                <a:gdLst/>
                <a:ahLst/>
                <a:cxnLst>
                  <a:cxn ang="0">
                    <a:pos x="22" y="33"/>
                  </a:cxn>
                  <a:cxn ang="0">
                    <a:pos x="22" y="33"/>
                  </a:cxn>
                  <a:cxn ang="0">
                    <a:pos x="7" y="33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7" y="13"/>
                  </a:cxn>
                  <a:cxn ang="0">
                    <a:pos x="15" y="6"/>
                  </a:cxn>
                  <a:cxn ang="0">
                    <a:pos x="50" y="0"/>
                  </a:cxn>
                  <a:cxn ang="0">
                    <a:pos x="50" y="0"/>
                  </a:cxn>
                  <a:cxn ang="0">
                    <a:pos x="64" y="0"/>
                  </a:cxn>
                  <a:cxn ang="0">
                    <a:pos x="71" y="6"/>
                  </a:cxn>
                  <a:cxn ang="0">
                    <a:pos x="71" y="13"/>
                  </a:cxn>
                  <a:cxn ang="0">
                    <a:pos x="71" y="13"/>
                  </a:cxn>
                  <a:cxn ang="0">
                    <a:pos x="57" y="26"/>
                  </a:cxn>
                  <a:cxn ang="0">
                    <a:pos x="43" y="33"/>
                  </a:cxn>
                  <a:cxn ang="0">
                    <a:pos x="22" y="33"/>
                  </a:cxn>
                </a:cxnLst>
                <a:rect l="0" t="0" r="r" b="b"/>
                <a:pathLst>
                  <a:path w="71" h="33">
                    <a:moveTo>
                      <a:pt x="22" y="33"/>
                    </a:moveTo>
                    <a:lnTo>
                      <a:pt x="22" y="33"/>
                    </a:lnTo>
                    <a:lnTo>
                      <a:pt x="7" y="33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7" y="13"/>
                    </a:lnTo>
                    <a:lnTo>
                      <a:pt x="15" y="6"/>
                    </a:lnTo>
                    <a:lnTo>
                      <a:pt x="50" y="0"/>
                    </a:lnTo>
                    <a:lnTo>
                      <a:pt x="50" y="0"/>
                    </a:lnTo>
                    <a:lnTo>
                      <a:pt x="64" y="0"/>
                    </a:lnTo>
                    <a:lnTo>
                      <a:pt x="71" y="6"/>
                    </a:lnTo>
                    <a:lnTo>
                      <a:pt x="71" y="13"/>
                    </a:lnTo>
                    <a:lnTo>
                      <a:pt x="71" y="13"/>
                    </a:lnTo>
                    <a:lnTo>
                      <a:pt x="57" y="26"/>
                    </a:lnTo>
                    <a:lnTo>
                      <a:pt x="43" y="33"/>
                    </a:lnTo>
                    <a:lnTo>
                      <a:pt x="22" y="3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" name="Freeform 44"/>
              <p:cNvSpPr>
                <a:spLocks/>
              </p:cNvSpPr>
              <p:nvPr/>
            </p:nvSpPr>
            <p:spPr bwMode="auto">
              <a:xfrm>
                <a:off x="3164" y="2703"/>
                <a:ext cx="86" cy="47"/>
              </a:xfrm>
              <a:custGeom>
                <a:avLst/>
                <a:gdLst/>
                <a:ahLst/>
                <a:cxnLst>
                  <a:cxn ang="0">
                    <a:pos x="50" y="0"/>
                  </a:cxn>
                  <a:cxn ang="0">
                    <a:pos x="86" y="20"/>
                  </a:cxn>
                  <a:cxn ang="0">
                    <a:pos x="86" y="20"/>
                  </a:cxn>
                  <a:cxn ang="0">
                    <a:pos x="79" y="34"/>
                  </a:cxn>
                  <a:cxn ang="0">
                    <a:pos x="57" y="40"/>
                  </a:cxn>
                  <a:cxn ang="0">
                    <a:pos x="36" y="47"/>
                  </a:cxn>
                  <a:cxn ang="0">
                    <a:pos x="36" y="47"/>
                  </a:cxn>
                  <a:cxn ang="0">
                    <a:pos x="15" y="40"/>
                  </a:cxn>
                  <a:cxn ang="0">
                    <a:pos x="7" y="34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50" y="0"/>
                  </a:cxn>
                  <a:cxn ang="0">
                    <a:pos x="50" y="0"/>
                  </a:cxn>
                </a:cxnLst>
                <a:rect l="0" t="0" r="r" b="b"/>
                <a:pathLst>
                  <a:path w="86" h="47">
                    <a:moveTo>
                      <a:pt x="50" y="0"/>
                    </a:moveTo>
                    <a:lnTo>
                      <a:pt x="86" y="20"/>
                    </a:lnTo>
                    <a:lnTo>
                      <a:pt x="86" y="20"/>
                    </a:lnTo>
                    <a:lnTo>
                      <a:pt x="79" y="34"/>
                    </a:lnTo>
                    <a:lnTo>
                      <a:pt x="57" y="40"/>
                    </a:lnTo>
                    <a:lnTo>
                      <a:pt x="36" y="47"/>
                    </a:lnTo>
                    <a:lnTo>
                      <a:pt x="36" y="47"/>
                    </a:lnTo>
                    <a:lnTo>
                      <a:pt x="15" y="40"/>
                    </a:lnTo>
                    <a:lnTo>
                      <a:pt x="7" y="34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50" y="0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" name="Freeform 45"/>
              <p:cNvSpPr>
                <a:spLocks/>
              </p:cNvSpPr>
              <p:nvPr/>
            </p:nvSpPr>
            <p:spPr bwMode="auto">
              <a:xfrm>
                <a:off x="2744" y="2863"/>
                <a:ext cx="392" cy="419"/>
              </a:xfrm>
              <a:custGeom>
                <a:avLst/>
                <a:gdLst/>
                <a:ahLst/>
                <a:cxnLst>
                  <a:cxn ang="0">
                    <a:pos x="200" y="332"/>
                  </a:cxn>
                  <a:cxn ang="0">
                    <a:pos x="207" y="419"/>
                  </a:cxn>
                  <a:cxn ang="0">
                    <a:pos x="207" y="419"/>
                  </a:cxn>
                  <a:cxn ang="0">
                    <a:pos x="178" y="419"/>
                  </a:cxn>
                  <a:cxn ang="0">
                    <a:pos x="143" y="419"/>
                  </a:cxn>
                  <a:cxn ang="0">
                    <a:pos x="72" y="392"/>
                  </a:cxn>
                  <a:cxn ang="0">
                    <a:pos x="22" y="372"/>
                  </a:cxn>
                  <a:cxn ang="0">
                    <a:pos x="0" y="359"/>
                  </a:cxn>
                  <a:cxn ang="0">
                    <a:pos x="0" y="359"/>
                  </a:cxn>
                  <a:cxn ang="0">
                    <a:pos x="50" y="326"/>
                  </a:cxn>
                  <a:cxn ang="0">
                    <a:pos x="86" y="299"/>
                  </a:cxn>
                  <a:cxn ang="0">
                    <a:pos x="107" y="266"/>
                  </a:cxn>
                  <a:cxn ang="0">
                    <a:pos x="107" y="266"/>
                  </a:cxn>
                  <a:cxn ang="0">
                    <a:pos x="264" y="6"/>
                  </a:cxn>
                  <a:cxn ang="0">
                    <a:pos x="264" y="6"/>
                  </a:cxn>
                  <a:cxn ang="0">
                    <a:pos x="278" y="0"/>
                  </a:cxn>
                  <a:cxn ang="0">
                    <a:pos x="299" y="6"/>
                  </a:cxn>
                  <a:cxn ang="0">
                    <a:pos x="342" y="13"/>
                  </a:cxn>
                  <a:cxn ang="0">
                    <a:pos x="392" y="40"/>
                  </a:cxn>
                  <a:cxn ang="0">
                    <a:pos x="392" y="40"/>
                  </a:cxn>
                  <a:cxn ang="0">
                    <a:pos x="385" y="53"/>
                  </a:cxn>
                  <a:cxn ang="0">
                    <a:pos x="370" y="80"/>
                  </a:cxn>
                  <a:cxn ang="0">
                    <a:pos x="370" y="100"/>
                  </a:cxn>
                  <a:cxn ang="0">
                    <a:pos x="370" y="100"/>
                  </a:cxn>
                  <a:cxn ang="0">
                    <a:pos x="363" y="126"/>
                  </a:cxn>
                  <a:cxn ang="0">
                    <a:pos x="349" y="146"/>
                  </a:cxn>
                  <a:cxn ang="0">
                    <a:pos x="335" y="166"/>
                  </a:cxn>
                  <a:cxn ang="0">
                    <a:pos x="299" y="179"/>
                  </a:cxn>
                  <a:cxn ang="0">
                    <a:pos x="200" y="332"/>
                  </a:cxn>
                </a:cxnLst>
                <a:rect l="0" t="0" r="r" b="b"/>
                <a:pathLst>
                  <a:path w="392" h="419">
                    <a:moveTo>
                      <a:pt x="200" y="332"/>
                    </a:moveTo>
                    <a:lnTo>
                      <a:pt x="207" y="419"/>
                    </a:lnTo>
                    <a:lnTo>
                      <a:pt x="207" y="419"/>
                    </a:lnTo>
                    <a:lnTo>
                      <a:pt x="178" y="419"/>
                    </a:lnTo>
                    <a:lnTo>
                      <a:pt x="143" y="419"/>
                    </a:lnTo>
                    <a:lnTo>
                      <a:pt x="72" y="392"/>
                    </a:lnTo>
                    <a:lnTo>
                      <a:pt x="22" y="372"/>
                    </a:lnTo>
                    <a:lnTo>
                      <a:pt x="0" y="359"/>
                    </a:lnTo>
                    <a:lnTo>
                      <a:pt x="0" y="359"/>
                    </a:lnTo>
                    <a:lnTo>
                      <a:pt x="50" y="326"/>
                    </a:lnTo>
                    <a:lnTo>
                      <a:pt x="86" y="299"/>
                    </a:lnTo>
                    <a:lnTo>
                      <a:pt x="107" y="266"/>
                    </a:lnTo>
                    <a:lnTo>
                      <a:pt x="107" y="266"/>
                    </a:lnTo>
                    <a:lnTo>
                      <a:pt x="264" y="6"/>
                    </a:lnTo>
                    <a:lnTo>
                      <a:pt x="264" y="6"/>
                    </a:lnTo>
                    <a:lnTo>
                      <a:pt x="278" y="0"/>
                    </a:lnTo>
                    <a:lnTo>
                      <a:pt x="299" y="6"/>
                    </a:lnTo>
                    <a:lnTo>
                      <a:pt x="342" y="13"/>
                    </a:lnTo>
                    <a:lnTo>
                      <a:pt x="392" y="40"/>
                    </a:lnTo>
                    <a:lnTo>
                      <a:pt x="392" y="40"/>
                    </a:lnTo>
                    <a:lnTo>
                      <a:pt x="385" y="53"/>
                    </a:lnTo>
                    <a:lnTo>
                      <a:pt x="370" y="80"/>
                    </a:lnTo>
                    <a:lnTo>
                      <a:pt x="370" y="100"/>
                    </a:lnTo>
                    <a:lnTo>
                      <a:pt x="370" y="100"/>
                    </a:lnTo>
                    <a:lnTo>
                      <a:pt x="363" y="126"/>
                    </a:lnTo>
                    <a:lnTo>
                      <a:pt x="349" y="146"/>
                    </a:lnTo>
                    <a:lnTo>
                      <a:pt x="335" y="166"/>
                    </a:lnTo>
                    <a:lnTo>
                      <a:pt x="299" y="179"/>
                    </a:lnTo>
                    <a:lnTo>
                      <a:pt x="200" y="33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" name="Freeform 46"/>
              <p:cNvSpPr>
                <a:spLocks/>
              </p:cNvSpPr>
              <p:nvPr/>
            </p:nvSpPr>
            <p:spPr bwMode="auto">
              <a:xfrm>
                <a:off x="3043" y="2457"/>
                <a:ext cx="413" cy="472"/>
              </a:xfrm>
              <a:custGeom>
                <a:avLst/>
                <a:gdLst/>
                <a:ahLst/>
                <a:cxnLst>
                  <a:cxn ang="0">
                    <a:pos x="278" y="432"/>
                  </a:cxn>
                  <a:cxn ang="0">
                    <a:pos x="278" y="432"/>
                  </a:cxn>
                  <a:cxn ang="0">
                    <a:pos x="313" y="399"/>
                  </a:cxn>
                  <a:cxn ang="0">
                    <a:pos x="342" y="366"/>
                  </a:cxn>
                  <a:cxn ang="0">
                    <a:pos x="363" y="319"/>
                  </a:cxn>
                  <a:cxn ang="0">
                    <a:pos x="385" y="266"/>
                  </a:cxn>
                  <a:cxn ang="0">
                    <a:pos x="399" y="206"/>
                  </a:cxn>
                  <a:cxn ang="0">
                    <a:pos x="406" y="147"/>
                  </a:cxn>
                  <a:cxn ang="0">
                    <a:pos x="413" y="73"/>
                  </a:cxn>
                  <a:cxn ang="0">
                    <a:pos x="413" y="0"/>
                  </a:cxn>
                  <a:cxn ang="0">
                    <a:pos x="370" y="0"/>
                  </a:cxn>
                  <a:cxn ang="0">
                    <a:pos x="370" y="0"/>
                  </a:cxn>
                  <a:cxn ang="0">
                    <a:pos x="378" y="67"/>
                  </a:cxn>
                  <a:cxn ang="0">
                    <a:pos x="370" y="133"/>
                  </a:cxn>
                  <a:cxn ang="0">
                    <a:pos x="363" y="193"/>
                  </a:cxn>
                  <a:cxn ang="0">
                    <a:pos x="349" y="246"/>
                  </a:cxn>
                  <a:cxn ang="0">
                    <a:pos x="335" y="286"/>
                  </a:cxn>
                  <a:cxn ang="0">
                    <a:pos x="321" y="333"/>
                  </a:cxn>
                  <a:cxn ang="0">
                    <a:pos x="292" y="366"/>
                  </a:cxn>
                  <a:cxn ang="0">
                    <a:pos x="271" y="393"/>
                  </a:cxn>
                  <a:cxn ang="0">
                    <a:pos x="271" y="393"/>
                  </a:cxn>
                  <a:cxn ang="0">
                    <a:pos x="228" y="419"/>
                  </a:cxn>
                  <a:cxn ang="0">
                    <a:pos x="185" y="432"/>
                  </a:cxn>
                  <a:cxn ang="0">
                    <a:pos x="150" y="439"/>
                  </a:cxn>
                  <a:cxn ang="0">
                    <a:pos x="107" y="439"/>
                  </a:cxn>
                  <a:cxn ang="0">
                    <a:pos x="43" y="426"/>
                  </a:cxn>
                  <a:cxn ang="0">
                    <a:pos x="22" y="419"/>
                  </a:cxn>
                  <a:cxn ang="0">
                    <a:pos x="0" y="452"/>
                  </a:cxn>
                  <a:cxn ang="0">
                    <a:pos x="0" y="452"/>
                  </a:cxn>
                  <a:cxn ang="0">
                    <a:pos x="36" y="459"/>
                  </a:cxn>
                  <a:cxn ang="0">
                    <a:pos x="107" y="472"/>
                  </a:cxn>
                  <a:cxn ang="0">
                    <a:pos x="150" y="472"/>
                  </a:cxn>
                  <a:cxn ang="0">
                    <a:pos x="192" y="466"/>
                  </a:cxn>
                  <a:cxn ang="0">
                    <a:pos x="235" y="452"/>
                  </a:cxn>
                  <a:cxn ang="0">
                    <a:pos x="278" y="432"/>
                  </a:cxn>
                  <a:cxn ang="0">
                    <a:pos x="278" y="432"/>
                  </a:cxn>
                </a:cxnLst>
                <a:rect l="0" t="0" r="r" b="b"/>
                <a:pathLst>
                  <a:path w="413" h="472">
                    <a:moveTo>
                      <a:pt x="278" y="432"/>
                    </a:moveTo>
                    <a:lnTo>
                      <a:pt x="278" y="432"/>
                    </a:lnTo>
                    <a:lnTo>
                      <a:pt x="313" y="399"/>
                    </a:lnTo>
                    <a:lnTo>
                      <a:pt x="342" y="366"/>
                    </a:lnTo>
                    <a:lnTo>
                      <a:pt x="363" y="319"/>
                    </a:lnTo>
                    <a:lnTo>
                      <a:pt x="385" y="266"/>
                    </a:lnTo>
                    <a:lnTo>
                      <a:pt x="399" y="206"/>
                    </a:lnTo>
                    <a:lnTo>
                      <a:pt x="406" y="147"/>
                    </a:lnTo>
                    <a:lnTo>
                      <a:pt x="413" y="73"/>
                    </a:lnTo>
                    <a:lnTo>
                      <a:pt x="413" y="0"/>
                    </a:lnTo>
                    <a:lnTo>
                      <a:pt x="370" y="0"/>
                    </a:lnTo>
                    <a:lnTo>
                      <a:pt x="370" y="0"/>
                    </a:lnTo>
                    <a:lnTo>
                      <a:pt x="378" y="67"/>
                    </a:lnTo>
                    <a:lnTo>
                      <a:pt x="370" y="133"/>
                    </a:lnTo>
                    <a:lnTo>
                      <a:pt x="363" y="193"/>
                    </a:lnTo>
                    <a:lnTo>
                      <a:pt x="349" y="246"/>
                    </a:lnTo>
                    <a:lnTo>
                      <a:pt x="335" y="286"/>
                    </a:lnTo>
                    <a:lnTo>
                      <a:pt x="321" y="333"/>
                    </a:lnTo>
                    <a:lnTo>
                      <a:pt x="292" y="366"/>
                    </a:lnTo>
                    <a:lnTo>
                      <a:pt x="271" y="393"/>
                    </a:lnTo>
                    <a:lnTo>
                      <a:pt x="271" y="393"/>
                    </a:lnTo>
                    <a:lnTo>
                      <a:pt x="228" y="419"/>
                    </a:lnTo>
                    <a:lnTo>
                      <a:pt x="185" y="432"/>
                    </a:lnTo>
                    <a:lnTo>
                      <a:pt x="150" y="439"/>
                    </a:lnTo>
                    <a:lnTo>
                      <a:pt x="107" y="439"/>
                    </a:lnTo>
                    <a:lnTo>
                      <a:pt x="43" y="426"/>
                    </a:lnTo>
                    <a:lnTo>
                      <a:pt x="22" y="419"/>
                    </a:lnTo>
                    <a:lnTo>
                      <a:pt x="0" y="452"/>
                    </a:lnTo>
                    <a:lnTo>
                      <a:pt x="0" y="452"/>
                    </a:lnTo>
                    <a:lnTo>
                      <a:pt x="36" y="459"/>
                    </a:lnTo>
                    <a:lnTo>
                      <a:pt x="107" y="472"/>
                    </a:lnTo>
                    <a:lnTo>
                      <a:pt x="150" y="472"/>
                    </a:lnTo>
                    <a:lnTo>
                      <a:pt x="192" y="466"/>
                    </a:lnTo>
                    <a:lnTo>
                      <a:pt x="235" y="452"/>
                    </a:lnTo>
                    <a:lnTo>
                      <a:pt x="278" y="432"/>
                    </a:lnTo>
                    <a:lnTo>
                      <a:pt x="278" y="43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" name="Freeform 47"/>
              <p:cNvSpPr>
                <a:spLocks/>
              </p:cNvSpPr>
              <p:nvPr/>
            </p:nvSpPr>
            <p:spPr bwMode="auto">
              <a:xfrm>
                <a:off x="3079" y="2903"/>
                <a:ext cx="14" cy="33"/>
              </a:xfrm>
              <a:custGeom>
                <a:avLst/>
                <a:gdLst/>
                <a:ahLst/>
                <a:cxnLst>
                  <a:cxn ang="0">
                    <a:pos x="0" y="33"/>
                  </a:cxn>
                  <a:cxn ang="0">
                    <a:pos x="14" y="0"/>
                  </a:cxn>
                  <a:cxn ang="0">
                    <a:pos x="0" y="33"/>
                  </a:cxn>
                </a:cxnLst>
                <a:rect l="0" t="0" r="r" b="b"/>
                <a:pathLst>
                  <a:path w="14" h="33">
                    <a:moveTo>
                      <a:pt x="0" y="33"/>
                    </a:moveTo>
                    <a:lnTo>
                      <a:pt x="14" y="0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" name="Line 48"/>
              <p:cNvSpPr>
                <a:spLocks noChangeShapeType="1"/>
              </p:cNvSpPr>
              <p:nvPr/>
            </p:nvSpPr>
            <p:spPr bwMode="auto">
              <a:xfrm flipV="1">
                <a:off x="3079" y="2903"/>
                <a:ext cx="14" cy="33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" name="Freeform 49"/>
              <p:cNvSpPr>
                <a:spLocks/>
              </p:cNvSpPr>
              <p:nvPr/>
            </p:nvSpPr>
            <p:spPr bwMode="auto">
              <a:xfrm>
                <a:off x="2830" y="3242"/>
                <a:ext cx="768" cy="239"/>
              </a:xfrm>
              <a:custGeom>
                <a:avLst/>
                <a:gdLst/>
                <a:ahLst/>
                <a:cxnLst>
                  <a:cxn ang="0">
                    <a:pos x="7" y="6"/>
                  </a:cxn>
                  <a:cxn ang="0">
                    <a:pos x="0" y="53"/>
                  </a:cxn>
                  <a:cxn ang="0">
                    <a:pos x="0" y="53"/>
                  </a:cxn>
                  <a:cxn ang="0">
                    <a:pos x="71" y="46"/>
                  </a:cxn>
                  <a:cxn ang="0">
                    <a:pos x="156" y="46"/>
                  </a:cxn>
                  <a:cxn ang="0">
                    <a:pos x="256" y="53"/>
                  </a:cxn>
                  <a:cxn ang="0">
                    <a:pos x="370" y="73"/>
                  </a:cxn>
                  <a:cxn ang="0">
                    <a:pos x="427" y="86"/>
                  </a:cxn>
                  <a:cxn ang="0">
                    <a:pos x="491" y="106"/>
                  </a:cxn>
                  <a:cxn ang="0">
                    <a:pos x="548" y="133"/>
                  </a:cxn>
                  <a:cxn ang="0">
                    <a:pos x="605" y="159"/>
                  </a:cxn>
                  <a:cxn ang="0">
                    <a:pos x="662" y="199"/>
                  </a:cxn>
                  <a:cxn ang="0">
                    <a:pos x="711" y="239"/>
                  </a:cxn>
                  <a:cxn ang="0">
                    <a:pos x="768" y="139"/>
                  </a:cxn>
                  <a:cxn ang="0">
                    <a:pos x="768" y="139"/>
                  </a:cxn>
                  <a:cxn ang="0">
                    <a:pos x="711" y="106"/>
                  </a:cxn>
                  <a:cxn ang="0">
                    <a:pos x="647" y="73"/>
                  </a:cxn>
                  <a:cxn ang="0">
                    <a:pos x="591" y="53"/>
                  </a:cxn>
                  <a:cxn ang="0">
                    <a:pos x="526" y="33"/>
                  </a:cxn>
                  <a:cxn ang="0">
                    <a:pos x="405" y="6"/>
                  </a:cxn>
                  <a:cxn ang="0">
                    <a:pos x="284" y="0"/>
                  </a:cxn>
                  <a:cxn ang="0">
                    <a:pos x="178" y="0"/>
                  </a:cxn>
                  <a:cxn ang="0">
                    <a:pos x="92" y="0"/>
                  </a:cxn>
                  <a:cxn ang="0">
                    <a:pos x="7" y="6"/>
                  </a:cxn>
                  <a:cxn ang="0">
                    <a:pos x="7" y="6"/>
                  </a:cxn>
                </a:cxnLst>
                <a:rect l="0" t="0" r="r" b="b"/>
                <a:pathLst>
                  <a:path w="768" h="239">
                    <a:moveTo>
                      <a:pt x="7" y="6"/>
                    </a:moveTo>
                    <a:lnTo>
                      <a:pt x="0" y="53"/>
                    </a:lnTo>
                    <a:lnTo>
                      <a:pt x="0" y="53"/>
                    </a:lnTo>
                    <a:lnTo>
                      <a:pt x="71" y="46"/>
                    </a:lnTo>
                    <a:lnTo>
                      <a:pt x="156" y="46"/>
                    </a:lnTo>
                    <a:lnTo>
                      <a:pt x="256" y="53"/>
                    </a:lnTo>
                    <a:lnTo>
                      <a:pt x="370" y="73"/>
                    </a:lnTo>
                    <a:lnTo>
                      <a:pt x="427" y="86"/>
                    </a:lnTo>
                    <a:lnTo>
                      <a:pt x="491" y="106"/>
                    </a:lnTo>
                    <a:lnTo>
                      <a:pt x="548" y="133"/>
                    </a:lnTo>
                    <a:lnTo>
                      <a:pt x="605" y="159"/>
                    </a:lnTo>
                    <a:lnTo>
                      <a:pt x="662" y="199"/>
                    </a:lnTo>
                    <a:lnTo>
                      <a:pt x="711" y="239"/>
                    </a:lnTo>
                    <a:lnTo>
                      <a:pt x="768" y="139"/>
                    </a:lnTo>
                    <a:lnTo>
                      <a:pt x="768" y="139"/>
                    </a:lnTo>
                    <a:lnTo>
                      <a:pt x="711" y="106"/>
                    </a:lnTo>
                    <a:lnTo>
                      <a:pt x="647" y="73"/>
                    </a:lnTo>
                    <a:lnTo>
                      <a:pt x="591" y="53"/>
                    </a:lnTo>
                    <a:lnTo>
                      <a:pt x="526" y="33"/>
                    </a:lnTo>
                    <a:lnTo>
                      <a:pt x="405" y="6"/>
                    </a:lnTo>
                    <a:lnTo>
                      <a:pt x="284" y="0"/>
                    </a:lnTo>
                    <a:lnTo>
                      <a:pt x="178" y="0"/>
                    </a:lnTo>
                    <a:lnTo>
                      <a:pt x="92" y="0"/>
                    </a:lnTo>
                    <a:lnTo>
                      <a:pt x="7" y="6"/>
                    </a:lnTo>
                    <a:lnTo>
                      <a:pt x="7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" name="Freeform 50"/>
              <p:cNvSpPr>
                <a:spLocks/>
              </p:cNvSpPr>
              <p:nvPr/>
            </p:nvSpPr>
            <p:spPr bwMode="auto">
              <a:xfrm>
                <a:off x="2453" y="3242"/>
                <a:ext cx="427" cy="432"/>
              </a:xfrm>
              <a:custGeom>
                <a:avLst/>
                <a:gdLst/>
                <a:ahLst/>
                <a:cxnLst>
                  <a:cxn ang="0">
                    <a:pos x="21" y="233"/>
                  </a:cxn>
                  <a:cxn ang="0">
                    <a:pos x="0" y="352"/>
                  </a:cxn>
                  <a:cxn ang="0">
                    <a:pos x="0" y="352"/>
                  </a:cxn>
                  <a:cxn ang="0">
                    <a:pos x="99" y="392"/>
                  </a:cxn>
                  <a:cxn ang="0">
                    <a:pos x="178" y="419"/>
                  </a:cxn>
                  <a:cxn ang="0">
                    <a:pos x="249" y="432"/>
                  </a:cxn>
                  <a:cxn ang="0">
                    <a:pos x="299" y="425"/>
                  </a:cxn>
                  <a:cxn ang="0">
                    <a:pos x="341" y="405"/>
                  </a:cxn>
                  <a:cxn ang="0">
                    <a:pos x="377" y="379"/>
                  </a:cxn>
                  <a:cxn ang="0">
                    <a:pos x="398" y="346"/>
                  </a:cxn>
                  <a:cxn ang="0">
                    <a:pos x="412" y="306"/>
                  </a:cxn>
                  <a:cxn ang="0">
                    <a:pos x="427" y="259"/>
                  </a:cxn>
                  <a:cxn ang="0">
                    <a:pos x="427" y="213"/>
                  </a:cxn>
                  <a:cxn ang="0">
                    <a:pos x="427" y="126"/>
                  </a:cxn>
                  <a:cxn ang="0">
                    <a:pos x="412" y="20"/>
                  </a:cxn>
                  <a:cxn ang="0">
                    <a:pos x="348" y="0"/>
                  </a:cxn>
                  <a:cxn ang="0">
                    <a:pos x="348" y="0"/>
                  </a:cxn>
                  <a:cxn ang="0">
                    <a:pos x="363" y="80"/>
                  </a:cxn>
                  <a:cxn ang="0">
                    <a:pos x="363" y="159"/>
                  </a:cxn>
                  <a:cxn ang="0">
                    <a:pos x="355" y="199"/>
                  </a:cxn>
                  <a:cxn ang="0">
                    <a:pos x="348" y="239"/>
                  </a:cxn>
                  <a:cxn ang="0">
                    <a:pos x="334" y="272"/>
                  </a:cxn>
                  <a:cxn ang="0">
                    <a:pos x="320" y="306"/>
                  </a:cxn>
                  <a:cxn ang="0">
                    <a:pos x="291" y="326"/>
                  </a:cxn>
                  <a:cxn ang="0">
                    <a:pos x="256" y="332"/>
                  </a:cxn>
                  <a:cxn ang="0">
                    <a:pos x="213" y="332"/>
                  </a:cxn>
                  <a:cxn ang="0">
                    <a:pos x="163" y="319"/>
                  </a:cxn>
                  <a:cxn ang="0">
                    <a:pos x="99" y="286"/>
                  </a:cxn>
                  <a:cxn ang="0">
                    <a:pos x="21" y="233"/>
                  </a:cxn>
                  <a:cxn ang="0">
                    <a:pos x="21" y="233"/>
                  </a:cxn>
                </a:cxnLst>
                <a:rect l="0" t="0" r="r" b="b"/>
                <a:pathLst>
                  <a:path w="427" h="432">
                    <a:moveTo>
                      <a:pt x="21" y="233"/>
                    </a:moveTo>
                    <a:lnTo>
                      <a:pt x="0" y="352"/>
                    </a:lnTo>
                    <a:lnTo>
                      <a:pt x="0" y="352"/>
                    </a:lnTo>
                    <a:lnTo>
                      <a:pt x="99" y="392"/>
                    </a:lnTo>
                    <a:lnTo>
                      <a:pt x="178" y="419"/>
                    </a:lnTo>
                    <a:lnTo>
                      <a:pt x="249" y="432"/>
                    </a:lnTo>
                    <a:lnTo>
                      <a:pt x="299" y="425"/>
                    </a:lnTo>
                    <a:lnTo>
                      <a:pt x="341" y="405"/>
                    </a:lnTo>
                    <a:lnTo>
                      <a:pt x="377" y="379"/>
                    </a:lnTo>
                    <a:lnTo>
                      <a:pt x="398" y="346"/>
                    </a:lnTo>
                    <a:lnTo>
                      <a:pt x="412" y="306"/>
                    </a:lnTo>
                    <a:lnTo>
                      <a:pt x="427" y="259"/>
                    </a:lnTo>
                    <a:lnTo>
                      <a:pt x="427" y="213"/>
                    </a:lnTo>
                    <a:lnTo>
                      <a:pt x="427" y="126"/>
                    </a:lnTo>
                    <a:lnTo>
                      <a:pt x="412" y="20"/>
                    </a:lnTo>
                    <a:lnTo>
                      <a:pt x="348" y="0"/>
                    </a:lnTo>
                    <a:lnTo>
                      <a:pt x="348" y="0"/>
                    </a:lnTo>
                    <a:lnTo>
                      <a:pt x="363" y="80"/>
                    </a:lnTo>
                    <a:lnTo>
                      <a:pt x="363" y="159"/>
                    </a:lnTo>
                    <a:lnTo>
                      <a:pt x="355" y="199"/>
                    </a:lnTo>
                    <a:lnTo>
                      <a:pt x="348" y="239"/>
                    </a:lnTo>
                    <a:lnTo>
                      <a:pt x="334" y="272"/>
                    </a:lnTo>
                    <a:lnTo>
                      <a:pt x="320" y="306"/>
                    </a:lnTo>
                    <a:lnTo>
                      <a:pt x="291" y="326"/>
                    </a:lnTo>
                    <a:lnTo>
                      <a:pt x="256" y="332"/>
                    </a:lnTo>
                    <a:lnTo>
                      <a:pt x="213" y="332"/>
                    </a:lnTo>
                    <a:lnTo>
                      <a:pt x="163" y="319"/>
                    </a:lnTo>
                    <a:lnTo>
                      <a:pt x="99" y="286"/>
                    </a:lnTo>
                    <a:lnTo>
                      <a:pt x="21" y="233"/>
                    </a:lnTo>
                    <a:lnTo>
                      <a:pt x="21" y="2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" name="Freeform 51"/>
              <p:cNvSpPr>
                <a:spLocks/>
              </p:cNvSpPr>
              <p:nvPr/>
            </p:nvSpPr>
            <p:spPr bwMode="auto">
              <a:xfrm>
                <a:off x="2332" y="3494"/>
                <a:ext cx="170" cy="160"/>
              </a:xfrm>
              <a:custGeom>
                <a:avLst/>
                <a:gdLst/>
                <a:ahLst/>
                <a:cxnLst>
                  <a:cxn ang="0">
                    <a:pos x="163" y="7"/>
                  </a:cxn>
                  <a:cxn ang="0">
                    <a:pos x="99" y="0"/>
                  </a:cxn>
                  <a:cxn ang="0">
                    <a:pos x="0" y="0"/>
                  </a:cxn>
                  <a:cxn ang="0">
                    <a:pos x="0" y="40"/>
                  </a:cxn>
                  <a:cxn ang="0">
                    <a:pos x="78" y="27"/>
                  </a:cxn>
                  <a:cxn ang="0">
                    <a:pos x="7" y="80"/>
                  </a:cxn>
                  <a:cxn ang="0">
                    <a:pos x="7" y="153"/>
                  </a:cxn>
                  <a:cxn ang="0">
                    <a:pos x="28" y="160"/>
                  </a:cxn>
                  <a:cxn ang="0">
                    <a:pos x="49" y="100"/>
                  </a:cxn>
                  <a:cxn ang="0">
                    <a:pos x="121" y="47"/>
                  </a:cxn>
                  <a:cxn ang="0">
                    <a:pos x="170" y="40"/>
                  </a:cxn>
                  <a:cxn ang="0">
                    <a:pos x="163" y="7"/>
                  </a:cxn>
                </a:cxnLst>
                <a:rect l="0" t="0" r="r" b="b"/>
                <a:pathLst>
                  <a:path w="170" h="160">
                    <a:moveTo>
                      <a:pt x="163" y="7"/>
                    </a:moveTo>
                    <a:lnTo>
                      <a:pt x="99" y="0"/>
                    </a:lnTo>
                    <a:lnTo>
                      <a:pt x="0" y="0"/>
                    </a:lnTo>
                    <a:lnTo>
                      <a:pt x="0" y="40"/>
                    </a:lnTo>
                    <a:lnTo>
                      <a:pt x="78" y="27"/>
                    </a:lnTo>
                    <a:lnTo>
                      <a:pt x="7" y="80"/>
                    </a:lnTo>
                    <a:lnTo>
                      <a:pt x="7" y="153"/>
                    </a:lnTo>
                    <a:lnTo>
                      <a:pt x="28" y="160"/>
                    </a:lnTo>
                    <a:lnTo>
                      <a:pt x="49" y="100"/>
                    </a:lnTo>
                    <a:lnTo>
                      <a:pt x="121" y="47"/>
                    </a:lnTo>
                    <a:lnTo>
                      <a:pt x="170" y="40"/>
                    </a:lnTo>
                    <a:lnTo>
                      <a:pt x="163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" name="Freeform 52"/>
              <p:cNvSpPr>
                <a:spLocks/>
              </p:cNvSpPr>
              <p:nvPr/>
            </p:nvSpPr>
            <p:spPr bwMode="auto">
              <a:xfrm>
                <a:off x="3549" y="3302"/>
                <a:ext cx="199" cy="159"/>
              </a:xfrm>
              <a:custGeom>
                <a:avLst/>
                <a:gdLst/>
                <a:ahLst/>
                <a:cxnLst>
                  <a:cxn ang="0">
                    <a:pos x="0" y="113"/>
                  </a:cxn>
                  <a:cxn ang="0">
                    <a:pos x="57" y="139"/>
                  </a:cxn>
                  <a:cxn ang="0">
                    <a:pos x="156" y="159"/>
                  </a:cxn>
                  <a:cxn ang="0">
                    <a:pos x="170" y="126"/>
                  </a:cxn>
                  <a:cxn ang="0">
                    <a:pos x="85" y="119"/>
                  </a:cxn>
                  <a:cxn ang="0">
                    <a:pos x="170" y="79"/>
                  </a:cxn>
                  <a:cxn ang="0">
                    <a:pos x="199" y="13"/>
                  </a:cxn>
                  <a:cxn ang="0">
                    <a:pos x="170" y="0"/>
                  </a:cxn>
                  <a:cxn ang="0">
                    <a:pos x="142" y="53"/>
                  </a:cxn>
                  <a:cxn ang="0">
                    <a:pos x="57" y="93"/>
                  </a:cxn>
                  <a:cxn ang="0">
                    <a:pos x="7" y="86"/>
                  </a:cxn>
                  <a:cxn ang="0">
                    <a:pos x="0" y="113"/>
                  </a:cxn>
                </a:cxnLst>
                <a:rect l="0" t="0" r="r" b="b"/>
                <a:pathLst>
                  <a:path w="199" h="159">
                    <a:moveTo>
                      <a:pt x="0" y="113"/>
                    </a:moveTo>
                    <a:lnTo>
                      <a:pt x="57" y="139"/>
                    </a:lnTo>
                    <a:lnTo>
                      <a:pt x="156" y="159"/>
                    </a:lnTo>
                    <a:lnTo>
                      <a:pt x="170" y="126"/>
                    </a:lnTo>
                    <a:lnTo>
                      <a:pt x="85" y="119"/>
                    </a:lnTo>
                    <a:lnTo>
                      <a:pt x="170" y="79"/>
                    </a:lnTo>
                    <a:lnTo>
                      <a:pt x="199" y="13"/>
                    </a:lnTo>
                    <a:lnTo>
                      <a:pt x="170" y="0"/>
                    </a:lnTo>
                    <a:lnTo>
                      <a:pt x="142" y="53"/>
                    </a:lnTo>
                    <a:lnTo>
                      <a:pt x="57" y="93"/>
                    </a:lnTo>
                    <a:lnTo>
                      <a:pt x="7" y="86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" name="Freeform 53"/>
              <p:cNvSpPr>
                <a:spLocks/>
              </p:cNvSpPr>
              <p:nvPr/>
            </p:nvSpPr>
            <p:spPr bwMode="auto">
              <a:xfrm>
                <a:off x="3050" y="2889"/>
                <a:ext cx="43" cy="87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0" y="87"/>
                  </a:cxn>
                  <a:cxn ang="0">
                    <a:pos x="43" y="14"/>
                  </a:cxn>
                  <a:cxn ang="0">
                    <a:pos x="8" y="0"/>
                  </a:cxn>
                </a:cxnLst>
                <a:rect l="0" t="0" r="r" b="b"/>
                <a:pathLst>
                  <a:path w="43" h="87">
                    <a:moveTo>
                      <a:pt x="8" y="0"/>
                    </a:moveTo>
                    <a:lnTo>
                      <a:pt x="0" y="87"/>
                    </a:lnTo>
                    <a:lnTo>
                      <a:pt x="43" y="14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" name="Freeform 54"/>
              <p:cNvSpPr>
                <a:spLocks/>
              </p:cNvSpPr>
              <p:nvPr/>
            </p:nvSpPr>
            <p:spPr bwMode="auto">
              <a:xfrm>
                <a:off x="3428" y="2464"/>
                <a:ext cx="21" cy="20"/>
              </a:xfrm>
              <a:custGeom>
                <a:avLst/>
                <a:gdLst/>
                <a:ahLst/>
                <a:cxnLst>
                  <a:cxn ang="0">
                    <a:pos x="0" y="20"/>
                  </a:cxn>
                  <a:cxn ang="0">
                    <a:pos x="0" y="0"/>
                  </a:cxn>
                  <a:cxn ang="0">
                    <a:pos x="21" y="0"/>
                  </a:cxn>
                  <a:cxn ang="0">
                    <a:pos x="21" y="13"/>
                  </a:cxn>
                  <a:cxn ang="0">
                    <a:pos x="0" y="20"/>
                  </a:cxn>
                </a:cxnLst>
                <a:rect l="0" t="0" r="r" b="b"/>
                <a:pathLst>
                  <a:path w="21" h="20">
                    <a:moveTo>
                      <a:pt x="0" y="20"/>
                    </a:moveTo>
                    <a:lnTo>
                      <a:pt x="0" y="0"/>
                    </a:lnTo>
                    <a:lnTo>
                      <a:pt x="21" y="0"/>
                    </a:lnTo>
                    <a:lnTo>
                      <a:pt x="21" y="13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" name="Freeform 55"/>
              <p:cNvSpPr>
                <a:spLocks/>
              </p:cNvSpPr>
              <p:nvPr/>
            </p:nvSpPr>
            <p:spPr bwMode="auto">
              <a:xfrm>
                <a:off x="3399" y="2411"/>
                <a:ext cx="64" cy="53"/>
              </a:xfrm>
              <a:custGeom>
                <a:avLst/>
                <a:gdLst/>
                <a:ahLst/>
                <a:cxnLst>
                  <a:cxn ang="0">
                    <a:pos x="43" y="0"/>
                  </a:cxn>
                  <a:cxn ang="0">
                    <a:pos x="43" y="0"/>
                  </a:cxn>
                  <a:cxn ang="0">
                    <a:pos x="57" y="6"/>
                  </a:cxn>
                  <a:cxn ang="0">
                    <a:pos x="64" y="13"/>
                  </a:cxn>
                  <a:cxn ang="0">
                    <a:pos x="64" y="26"/>
                  </a:cxn>
                  <a:cxn ang="0">
                    <a:pos x="64" y="40"/>
                  </a:cxn>
                  <a:cxn ang="0">
                    <a:pos x="64" y="40"/>
                  </a:cxn>
                  <a:cxn ang="0">
                    <a:pos x="57" y="46"/>
                  </a:cxn>
                  <a:cxn ang="0">
                    <a:pos x="43" y="53"/>
                  </a:cxn>
                  <a:cxn ang="0">
                    <a:pos x="36" y="53"/>
                  </a:cxn>
                  <a:cxn ang="0">
                    <a:pos x="22" y="53"/>
                  </a:cxn>
                  <a:cxn ang="0">
                    <a:pos x="22" y="53"/>
                  </a:cxn>
                  <a:cxn ang="0">
                    <a:pos x="7" y="46"/>
                  </a:cxn>
                  <a:cxn ang="0">
                    <a:pos x="7" y="40"/>
                  </a:cxn>
                  <a:cxn ang="0">
                    <a:pos x="0" y="26"/>
                  </a:cxn>
                  <a:cxn ang="0">
                    <a:pos x="7" y="13"/>
                  </a:cxn>
                  <a:cxn ang="0">
                    <a:pos x="7" y="13"/>
                  </a:cxn>
                  <a:cxn ang="0">
                    <a:pos x="14" y="6"/>
                  </a:cxn>
                  <a:cxn ang="0">
                    <a:pos x="22" y="0"/>
                  </a:cxn>
                  <a:cxn ang="0">
                    <a:pos x="36" y="0"/>
                  </a:cxn>
                  <a:cxn ang="0">
                    <a:pos x="43" y="0"/>
                  </a:cxn>
                  <a:cxn ang="0">
                    <a:pos x="43" y="0"/>
                  </a:cxn>
                </a:cxnLst>
                <a:rect l="0" t="0" r="r" b="b"/>
                <a:pathLst>
                  <a:path w="64" h="53">
                    <a:moveTo>
                      <a:pt x="43" y="0"/>
                    </a:moveTo>
                    <a:lnTo>
                      <a:pt x="43" y="0"/>
                    </a:lnTo>
                    <a:lnTo>
                      <a:pt x="57" y="6"/>
                    </a:lnTo>
                    <a:lnTo>
                      <a:pt x="64" y="13"/>
                    </a:lnTo>
                    <a:lnTo>
                      <a:pt x="64" y="26"/>
                    </a:lnTo>
                    <a:lnTo>
                      <a:pt x="64" y="40"/>
                    </a:lnTo>
                    <a:lnTo>
                      <a:pt x="64" y="40"/>
                    </a:lnTo>
                    <a:lnTo>
                      <a:pt x="57" y="46"/>
                    </a:lnTo>
                    <a:lnTo>
                      <a:pt x="43" y="53"/>
                    </a:lnTo>
                    <a:lnTo>
                      <a:pt x="36" y="53"/>
                    </a:lnTo>
                    <a:lnTo>
                      <a:pt x="22" y="53"/>
                    </a:lnTo>
                    <a:lnTo>
                      <a:pt x="22" y="53"/>
                    </a:lnTo>
                    <a:lnTo>
                      <a:pt x="7" y="46"/>
                    </a:lnTo>
                    <a:lnTo>
                      <a:pt x="7" y="40"/>
                    </a:lnTo>
                    <a:lnTo>
                      <a:pt x="0" y="26"/>
                    </a:lnTo>
                    <a:lnTo>
                      <a:pt x="7" y="13"/>
                    </a:lnTo>
                    <a:lnTo>
                      <a:pt x="7" y="13"/>
                    </a:lnTo>
                    <a:lnTo>
                      <a:pt x="14" y="6"/>
                    </a:lnTo>
                    <a:lnTo>
                      <a:pt x="22" y="0"/>
                    </a:lnTo>
                    <a:lnTo>
                      <a:pt x="36" y="0"/>
                    </a:lnTo>
                    <a:lnTo>
                      <a:pt x="43" y="0"/>
                    </a:lnTo>
                    <a:lnTo>
                      <a:pt x="4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" name="Freeform 56"/>
              <p:cNvSpPr>
                <a:spLocks/>
              </p:cNvSpPr>
              <p:nvPr/>
            </p:nvSpPr>
            <p:spPr bwMode="auto">
              <a:xfrm>
                <a:off x="3413" y="2424"/>
                <a:ext cx="36" cy="27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29" y="0"/>
                  </a:cxn>
                  <a:cxn ang="0">
                    <a:pos x="36" y="7"/>
                  </a:cxn>
                  <a:cxn ang="0">
                    <a:pos x="36" y="20"/>
                  </a:cxn>
                  <a:cxn ang="0">
                    <a:pos x="36" y="20"/>
                  </a:cxn>
                  <a:cxn ang="0">
                    <a:pos x="22" y="27"/>
                  </a:cxn>
                  <a:cxn ang="0">
                    <a:pos x="15" y="27"/>
                  </a:cxn>
                  <a:cxn ang="0">
                    <a:pos x="15" y="27"/>
                  </a:cxn>
                  <a:cxn ang="0">
                    <a:pos x="0" y="20"/>
                  </a:cxn>
                  <a:cxn ang="0">
                    <a:pos x="0" y="7"/>
                  </a:cxn>
                  <a:cxn ang="0">
                    <a:pos x="0" y="7"/>
                  </a:cxn>
                  <a:cxn ang="0">
                    <a:pos x="15" y="0"/>
                  </a:cxn>
                  <a:cxn ang="0">
                    <a:pos x="29" y="0"/>
                  </a:cxn>
                  <a:cxn ang="0">
                    <a:pos x="29" y="0"/>
                  </a:cxn>
                </a:cxnLst>
                <a:rect l="0" t="0" r="r" b="b"/>
                <a:pathLst>
                  <a:path w="36" h="27">
                    <a:moveTo>
                      <a:pt x="29" y="0"/>
                    </a:moveTo>
                    <a:lnTo>
                      <a:pt x="29" y="0"/>
                    </a:lnTo>
                    <a:lnTo>
                      <a:pt x="36" y="7"/>
                    </a:lnTo>
                    <a:lnTo>
                      <a:pt x="36" y="20"/>
                    </a:lnTo>
                    <a:lnTo>
                      <a:pt x="36" y="20"/>
                    </a:lnTo>
                    <a:lnTo>
                      <a:pt x="22" y="27"/>
                    </a:lnTo>
                    <a:lnTo>
                      <a:pt x="15" y="27"/>
                    </a:lnTo>
                    <a:lnTo>
                      <a:pt x="15" y="27"/>
                    </a:lnTo>
                    <a:lnTo>
                      <a:pt x="0" y="20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15" y="0"/>
                    </a:lnTo>
                    <a:lnTo>
                      <a:pt x="29" y="0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" name="Freeform 57"/>
              <p:cNvSpPr>
                <a:spLocks/>
              </p:cNvSpPr>
              <p:nvPr/>
            </p:nvSpPr>
            <p:spPr bwMode="auto">
              <a:xfrm>
                <a:off x="2638" y="2477"/>
                <a:ext cx="391" cy="426"/>
              </a:xfrm>
              <a:custGeom>
                <a:avLst/>
                <a:gdLst/>
                <a:ahLst/>
                <a:cxnLst>
                  <a:cxn ang="0">
                    <a:pos x="99" y="373"/>
                  </a:cxn>
                  <a:cxn ang="0">
                    <a:pos x="99" y="373"/>
                  </a:cxn>
                  <a:cxn ang="0">
                    <a:pos x="71" y="346"/>
                  </a:cxn>
                  <a:cxn ang="0">
                    <a:pos x="42" y="319"/>
                  </a:cxn>
                  <a:cxn ang="0">
                    <a:pos x="28" y="279"/>
                  </a:cxn>
                  <a:cxn ang="0">
                    <a:pos x="14" y="240"/>
                  </a:cxn>
                  <a:cxn ang="0">
                    <a:pos x="7" y="193"/>
                  </a:cxn>
                  <a:cxn ang="0">
                    <a:pos x="0" y="140"/>
                  </a:cxn>
                  <a:cxn ang="0">
                    <a:pos x="7" y="0"/>
                  </a:cxn>
                  <a:cxn ang="0">
                    <a:pos x="42" y="7"/>
                  </a:cxn>
                  <a:cxn ang="0">
                    <a:pos x="42" y="7"/>
                  </a:cxn>
                  <a:cxn ang="0">
                    <a:pos x="35" y="127"/>
                  </a:cxn>
                  <a:cxn ang="0">
                    <a:pos x="42" y="180"/>
                  </a:cxn>
                  <a:cxn ang="0">
                    <a:pos x="49" y="226"/>
                  </a:cxn>
                  <a:cxn ang="0">
                    <a:pos x="57" y="260"/>
                  </a:cxn>
                  <a:cxn ang="0">
                    <a:pos x="71" y="293"/>
                  </a:cxn>
                  <a:cxn ang="0">
                    <a:pos x="92" y="319"/>
                  </a:cxn>
                  <a:cxn ang="0">
                    <a:pos x="121" y="339"/>
                  </a:cxn>
                  <a:cxn ang="0">
                    <a:pos x="121" y="339"/>
                  </a:cxn>
                  <a:cxn ang="0">
                    <a:pos x="156" y="366"/>
                  </a:cxn>
                  <a:cxn ang="0">
                    <a:pos x="199" y="379"/>
                  </a:cxn>
                  <a:cxn ang="0">
                    <a:pos x="242" y="386"/>
                  </a:cxn>
                  <a:cxn ang="0">
                    <a:pos x="284" y="392"/>
                  </a:cxn>
                  <a:cxn ang="0">
                    <a:pos x="348" y="392"/>
                  </a:cxn>
                  <a:cxn ang="0">
                    <a:pos x="377" y="386"/>
                  </a:cxn>
                  <a:cxn ang="0">
                    <a:pos x="391" y="419"/>
                  </a:cxn>
                  <a:cxn ang="0">
                    <a:pos x="391" y="419"/>
                  </a:cxn>
                  <a:cxn ang="0">
                    <a:pos x="363" y="426"/>
                  </a:cxn>
                  <a:cxn ang="0">
                    <a:pos x="284" y="426"/>
                  </a:cxn>
                  <a:cxn ang="0">
                    <a:pos x="235" y="419"/>
                  </a:cxn>
                  <a:cxn ang="0">
                    <a:pos x="192" y="412"/>
                  </a:cxn>
                  <a:cxn ang="0">
                    <a:pos x="142" y="392"/>
                  </a:cxn>
                  <a:cxn ang="0">
                    <a:pos x="99" y="373"/>
                  </a:cxn>
                  <a:cxn ang="0">
                    <a:pos x="99" y="373"/>
                  </a:cxn>
                </a:cxnLst>
                <a:rect l="0" t="0" r="r" b="b"/>
                <a:pathLst>
                  <a:path w="391" h="426">
                    <a:moveTo>
                      <a:pt x="99" y="373"/>
                    </a:moveTo>
                    <a:lnTo>
                      <a:pt x="99" y="373"/>
                    </a:lnTo>
                    <a:lnTo>
                      <a:pt x="71" y="346"/>
                    </a:lnTo>
                    <a:lnTo>
                      <a:pt x="42" y="319"/>
                    </a:lnTo>
                    <a:lnTo>
                      <a:pt x="28" y="279"/>
                    </a:lnTo>
                    <a:lnTo>
                      <a:pt x="14" y="240"/>
                    </a:lnTo>
                    <a:lnTo>
                      <a:pt x="7" y="193"/>
                    </a:lnTo>
                    <a:lnTo>
                      <a:pt x="0" y="140"/>
                    </a:lnTo>
                    <a:lnTo>
                      <a:pt x="7" y="0"/>
                    </a:lnTo>
                    <a:lnTo>
                      <a:pt x="42" y="7"/>
                    </a:lnTo>
                    <a:lnTo>
                      <a:pt x="42" y="7"/>
                    </a:lnTo>
                    <a:lnTo>
                      <a:pt x="35" y="127"/>
                    </a:lnTo>
                    <a:lnTo>
                      <a:pt x="42" y="180"/>
                    </a:lnTo>
                    <a:lnTo>
                      <a:pt x="49" y="226"/>
                    </a:lnTo>
                    <a:lnTo>
                      <a:pt x="57" y="260"/>
                    </a:lnTo>
                    <a:lnTo>
                      <a:pt x="71" y="293"/>
                    </a:lnTo>
                    <a:lnTo>
                      <a:pt x="92" y="319"/>
                    </a:lnTo>
                    <a:lnTo>
                      <a:pt x="121" y="339"/>
                    </a:lnTo>
                    <a:lnTo>
                      <a:pt x="121" y="339"/>
                    </a:lnTo>
                    <a:lnTo>
                      <a:pt x="156" y="366"/>
                    </a:lnTo>
                    <a:lnTo>
                      <a:pt x="199" y="379"/>
                    </a:lnTo>
                    <a:lnTo>
                      <a:pt x="242" y="386"/>
                    </a:lnTo>
                    <a:lnTo>
                      <a:pt x="284" y="392"/>
                    </a:lnTo>
                    <a:lnTo>
                      <a:pt x="348" y="392"/>
                    </a:lnTo>
                    <a:lnTo>
                      <a:pt x="377" y="386"/>
                    </a:lnTo>
                    <a:lnTo>
                      <a:pt x="391" y="419"/>
                    </a:lnTo>
                    <a:lnTo>
                      <a:pt x="391" y="419"/>
                    </a:lnTo>
                    <a:lnTo>
                      <a:pt x="363" y="426"/>
                    </a:lnTo>
                    <a:lnTo>
                      <a:pt x="284" y="426"/>
                    </a:lnTo>
                    <a:lnTo>
                      <a:pt x="235" y="419"/>
                    </a:lnTo>
                    <a:lnTo>
                      <a:pt x="192" y="412"/>
                    </a:lnTo>
                    <a:lnTo>
                      <a:pt x="142" y="392"/>
                    </a:lnTo>
                    <a:lnTo>
                      <a:pt x="99" y="373"/>
                    </a:lnTo>
                    <a:lnTo>
                      <a:pt x="99" y="37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" name="Rectangle 58"/>
              <p:cNvSpPr>
                <a:spLocks noChangeArrowheads="1"/>
              </p:cNvSpPr>
              <p:nvPr/>
            </p:nvSpPr>
            <p:spPr bwMode="auto">
              <a:xfrm>
                <a:off x="2652" y="2490"/>
                <a:ext cx="21" cy="1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" name="Freeform 59"/>
              <p:cNvSpPr>
                <a:spLocks/>
              </p:cNvSpPr>
              <p:nvPr/>
            </p:nvSpPr>
            <p:spPr bwMode="auto">
              <a:xfrm>
                <a:off x="2865" y="2510"/>
                <a:ext cx="470" cy="359"/>
              </a:xfrm>
              <a:custGeom>
                <a:avLst/>
                <a:gdLst/>
                <a:ahLst/>
                <a:cxnLst>
                  <a:cxn ang="0">
                    <a:pos x="235" y="0"/>
                  </a:cxn>
                  <a:cxn ang="0">
                    <a:pos x="171" y="0"/>
                  </a:cxn>
                  <a:cxn ang="0">
                    <a:pos x="93" y="20"/>
                  </a:cxn>
                  <a:cxn ang="0">
                    <a:pos x="29" y="67"/>
                  </a:cxn>
                  <a:cxn ang="0">
                    <a:pos x="8" y="113"/>
                  </a:cxn>
                  <a:cxn ang="0">
                    <a:pos x="0" y="153"/>
                  </a:cxn>
                  <a:cxn ang="0">
                    <a:pos x="0" y="227"/>
                  </a:cxn>
                  <a:cxn ang="0">
                    <a:pos x="29" y="293"/>
                  </a:cxn>
                  <a:cxn ang="0">
                    <a:pos x="36" y="300"/>
                  </a:cxn>
                  <a:cxn ang="0">
                    <a:pos x="128" y="326"/>
                  </a:cxn>
                  <a:cxn ang="0">
                    <a:pos x="171" y="340"/>
                  </a:cxn>
                  <a:cxn ang="0">
                    <a:pos x="235" y="359"/>
                  </a:cxn>
                  <a:cxn ang="0">
                    <a:pos x="221" y="340"/>
                  </a:cxn>
                  <a:cxn ang="0">
                    <a:pos x="171" y="220"/>
                  </a:cxn>
                  <a:cxn ang="0">
                    <a:pos x="171" y="167"/>
                  </a:cxn>
                  <a:cxn ang="0">
                    <a:pos x="185" y="140"/>
                  </a:cxn>
                  <a:cxn ang="0">
                    <a:pos x="242" y="87"/>
                  </a:cxn>
                  <a:cxn ang="0">
                    <a:pos x="306" y="54"/>
                  </a:cxn>
                  <a:cxn ang="0">
                    <a:pos x="363" y="80"/>
                  </a:cxn>
                  <a:cxn ang="0">
                    <a:pos x="420" y="127"/>
                  </a:cxn>
                  <a:cxn ang="0">
                    <a:pos x="435" y="187"/>
                  </a:cxn>
                  <a:cxn ang="0">
                    <a:pos x="427" y="240"/>
                  </a:cxn>
                  <a:cxn ang="0">
                    <a:pos x="413" y="266"/>
                  </a:cxn>
                  <a:cxn ang="0">
                    <a:pos x="399" y="320"/>
                  </a:cxn>
                  <a:cxn ang="0">
                    <a:pos x="435" y="313"/>
                  </a:cxn>
                  <a:cxn ang="0">
                    <a:pos x="442" y="273"/>
                  </a:cxn>
                  <a:cxn ang="0">
                    <a:pos x="463" y="213"/>
                  </a:cxn>
                  <a:cxn ang="0">
                    <a:pos x="470" y="173"/>
                  </a:cxn>
                  <a:cxn ang="0">
                    <a:pos x="449" y="100"/>
                  </a:cxn>
                  <a:cxn ang="0">
                    <a:pos x="406" y="47"/>
                  </a:cxn>
                  <a:cxn ang="0">
                    <a:pos x="356" y="20"/>
                  </a:cxn>
                  <a:cxn ang="0">
                    <a:pos x="285" y="0"/>
                  </a:cxn>
                  <a:cxn ang="0">
                    <a:pos x="235" y="0"/>
                  </a:cxn>
                </a:cxnLst>
                <a:rect l="0" t="0" r="r" b="b"/>
                <a:pathLst>
                  <a:path w="470" h="359">
                    <a:moveTo>
                      <a:pt x="235" y="0"/>
                    </a:moveTo>
                    <a:lnTo>
                      <a:pt x="235" y="0"/>
                    </a:lnTo>
                    <a:lnTo>
                      <a:pt x="207" y="0"/>
                    </a:lnTo>
                    <a:lnTo>
                      <a:pt x="171" y="0"/>
                    </a:lnTo>
                    <a:lnTo>
                      <a:pt x="136" y="7"/>
                    </a:lnTo>
                    <a:lnTo>
                      <a:pt x="93" y="20"/>
                    </a:lnTo>
                    <a:lnTo>
                      <a:pt x="57" y="40"/>
                    </a:lnTo>
                    <a:lnTo>
                      <a:pt x="29" y="67"/>
                    </a:lnTo>
                    <a:lnTo>
                      <a:pt x="15" y="87"/>
                    </a:lnTo>
                    <a:lnTo>
                      <a:pt x="8" y="113"/>
                    </a:lnTo>
                    <a:lnTo>
                      <a:pt x="8" y="113"/>
                    </a:lnTo>
                    <a:lnTo>
                      <a:pt x="0" y="153"/>
                    </a:lnTo>
                    <a:lnTo>
                      <a:pt x="0" y="193"/>
                    </a:lnTo>
                    <a:lnTo>
                      <a:pt x="0" y="227"/>
                    </a:lnTo>
                    <a:lnTo>
                      <a:pt x="8" y="253"/>
                    </a:lnTo>
                    <a:lnTo>
                      <a:pt x="29" y="293"/>
                    </a:lnTo>
                    <a:lnTo>
                      <a:pt x="36" y="300"/>
                    </a:lnTo>
                    <a:lnTo>
                      <a:pt x="36" y="300"/>
                    </a:lnTo>
                    <a:lnTo>
                      <a:pt x="72" y="313"/>
                    </a:lnTo>
                    <a:lnTo>
                      <a:pt x="128" y="326"/>
                    </a:lnTo>
                    <a:lnTo>
                      <a:pt x="128" y="326"/>
                    </a:lnTo>
                    <a:lnTo>
                      <a:pt x="171" y="340"/>
                    </a:lnTo>
                    <a:lnTo>
                      <a:pt x="207" y="346"/>
                    </a:lnTo>
                    <a:lnTo>
                      <a:pt x="235" y="359"/>
                    </a:lnTo>
                    <a:lnTo>
                      <a:pt x="235" y="359"/>
                    </a:lnTo>
                    <a:lnTo>
                      <a:pt x="221" y="340"/>
                    </a:lnTo>
                    <a:lnTo>
                      <a:pt x="200" y="286"/>
                    </a:lnTo>
                    <a:lnTo>
                      <a:pt x="171" y="220"/>
                    </a:lnTo>
                    <a:lnTo>
                      <a:pt x="171" y="187"/>
                    </a:lnTo>
                    <a:lnTo>
                      <a:pt x="171" y="167"/>
                    </a:lnTo>
                    <a:lnTo>
                      <a:pt x="171" y="167"/>
                    </a:lnTo>
                    <a:lnTo>
                      <a:pt x="185" y="140"/>
                    </a:lnTo>
                    <a:lnTo>
                      <a:pt x="200" y="120"/>
                    </a:lnTo>
                    <a:lnTo>
                      <a:pt x="242" y="87"/>
                    </a:lnTo>
                    <a:lnTo>
                      <a:pt x="306" y="54"/>
                    </a:lnTo>
                    <a:lnTo>
                      <a:pt x="306" y="54"/>
                    </a:lnTo>
                    <a:lnTo>
                      <a:pt x="335" y="60"/>
                    </a:lnTo>
                    <a:lnTo>
                      <a:pt x="363" y="80"/>
                    </a:lnTo>
                    <a:lnTo>
                      <a:pt x="392" y="100"/>
                    </a:lnTo>
                    <a:lnTo>
                      <a:pt x="420" y="127"/>
                    </a:lnTo>
                    <a:lnTo>
                      <a:pt x="435" y="167"/>
                    </a:lnTo>
                    <a:lnTo>
                      <a:pt x="435" y="187"/>
                    </a:lnTo>
                    <a:lnTo>
                      <a:pt x="435" y="213"/>
                    </a:lnTo>
                    <a:lnTo>
                      <a:pt x="427" y="240"/>
                    </a:lnTo>
                    <a:lnTo>
                      <a:pt x="413" y="266"/>
                    </a:lnTo>
                    <a:lnTo>
                      <a:pt x="413" y="266"/>
                    </a:lnTo>
                    <a:lnTo>
                      <a:pt x="399" y="293"/>
                    </a:lnTo>
                    <a:lnTo>
                      <a:pt x="399" y="320"/>
                    </a:lnTo>
                    <a:lnTo>
                      <a:pt x="392" y="346"/>
                    </a:lnTo>
                    <a:lnTo>
                      <a:pt x="435" y="313"/>
                    </a:lnTo>
                    <a:lnTo>
                      <a:pt x="435" y="313"/>
                    </a:lnTo>
                    <a:lnTo>
                      <a:pt x="442" y="273"/>
                    </a:lnTo>
                    <a:lnTo>
                      <a:pt x="463" y="213"/>
                    </a:lnTo>
                    <a:lnTo>
                      <a:pt x="463" y="213"/>
                    </a:lnTo>
                    <a:lnTo>
                      <a:pt x="463" y="200"/>
                    </a:lnTo>
                    <a:lnTo>
                      <a:pt x="470" y="173"/>
                    </a:lnTo>
                    <a:lnTo>
                      <a:pt x="463" y="140"/>
                    </a:lnTo>
                    <a:lnTo>
                      <a:pt x="449" y="100"/>
                    </a:lnTo>
                    <a:lnTo>
                      <a:pt x="427" y="60"/>
                    </a:lnTo>
                    <a:lnTo>
                      <a:pt x="406" y="47"/>
                    </a:lnTo>
                    <a:lnTo>
                      <a:pt x="385" y="34"/>
                    </a:lnTo>
                    <a:lnTo>
                      <a:pt x="356" y="20"/>
                    </a:lnTo>
                    <a:lnTo>
                      <a:pt x="321" y="7"/>
                    </a:lnTo>
                    <a:lnTo>
                      <a:pt x="285" y="0"/>
                    </a:lnTo>
                    <a:lnTo>
                      <a:pt x="235" y="0"/>
                    </a:lnTo>
                    <a:lnTo>
                      <a:pt x="23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" name="Freeform 60"/>
              <p:cNvSpPr>
                <a:spLocks/>
              </p:cNvSpPr>
              <p:nvPr/>
            </p:nvSpPr>
            <p:spPr bwMode="auto">
              <a:xfrm>
                <a:off x="2858" y="2504"/>
                <a:ext cx="477" cy="379"/>
              </a:xfrm>
              <a:custGeom>
                <a:avLst/>
                <a:gdLst/>
                <a:ahLst/>
                <a:cxnLst>
                  <a:cxn ang="0">
                    <a:pos x="420" y="46"/>
                  </a:cxn>
                  <a:cxn ang="0">
                    <a:pos x="242" y="0"/>
                  </a:cxn>
                  <a:cxn ang="0">
                    <a:pos x="178" y="0"/>
                  </a:cxn>
                  <a:cxn ang="0">
                    <a:pos x="57" y="40"/>
                  </a:cxn>
                  <a:cxn ang="0">
                    <a:pos x="7" y="113"/>
                  </a:cxn>
                  <a:cxn ang="0">
                    <a:pos x="0" y="179"/>
                  </a:cxn>
                  <a:cxn ang="0">
                    <a:pos x="22" y="119"/>
                  </a:cxn>
                  <a:cxn ang="0">
                    <a:pos x="36" y="80"/>
                  </a:cxn>
                  <a:cxn ang="0">
                    <a:pos x="143" y="20"/>
                  </a:cxn>
                  <a:cxn ang="0">
                    <a:pos x="242" y="13"/>
                  </a:cxn>
                  <a:cxn ang="0">
                    <a:pos x="242" y="13"/>
                  </a:cxn>
                  <a:cxn ang="0">
                    <a:pos x="413" y="60"/>
                  </a:cxn>
                  <a:cxn ang="0">
                    <a:pos x="463" y="133"/>
                  </a:cxn>
                  <a:cxn ang="0">
                    <a:pos x="463" y="199"/>
                  </a:cxn>
                  <a:cxn ang="0">
                    <a:pos x="449" y="266"/>
                  </a:cxn>
                  <a:cxn ang="0">
                    <a:pos x="406" y="339"/>
                  </a:cxn>
                  <a:cxn ang="0">
                    <a:pos x="427" y="272"/>
                  </a:cxn>
                  <a:cxn ang="0">
                    <a:pos x="449" y="186"/>
                  </a:cxn>
                  <a:cxn ang="0">
                    <a:pos x="442" y="146"/>
                  </a:cxn>
                  <a:cxn ang="0">
                    <a:pos x="363" y="73"/>
                  </a:cxn>
                  <a:cxn ang="0">
                    <a:pos x="306" y="53"/>
                  </a:cxn>
                  <a:cxn ang="0">
                    <a:pos x="285" y="60"/>
                  </a:cxn>
                  <a:cxn ang="0">
                    <a:pos x="185" y="146"/>
                  </a:cxn>
                  <a:cxn ang="0">
                    <a:pos x="171" y="199"/>
                  </a:cxn>
                  <a:cxn ang="0">
                    <a:pos x="192" y="286"/>
                  </a:cxn>
                  <a:cxn ang="0">
                    <a:pos x="192" y="339"/>
                  </a:cxn>
                  <a:cxn ang="0">
                    <a:pos x="86" y="319"/>
                  </a:cxn>
                  <a:cxn ang="0">
                    <a:pos x="29" y="272"/>
                  </a:cxn>
                  <a:cxn ang="0">
                    <a:pos x="15" y="206"/>
                  </a:cxn>
                  <a:cxn ang="0">
                    <a:pos x="0" y="179"/>
                  </a:cxn>
                  <a:cxn ang="0">
                    <a:pos x="15" y="279"/>
                  </a:cxn>
                  <a:cxn ang="0">
                    <a:pos x="36" y="312"/>
                  </a:cxn>
                  <a:cxn ang="0">
                    <a:pos x="79" y="326"/>
                  </a:cxn>
                  <a:cxn ang="0">
                    <a:pos x="178" y="352"/>
                  </a:cxn>
                  <a:cxn ang="0">
                    <a:pos x="256" y="379"/>
                  </a:cxn>
                  <a:cxn ang="0">
                    <a:pos x="214" y="306"/>
                  </a:cxn>
                  <a:cxn ang="0">
                    <a:pos x="185" y="199"/>
                  </a:cxn>
                  <a:cxn ang="0">
                    <a:pos x="192" y="153"/>
                  </a:cxn>
                  <a:cxn ang="0">
                    <a:pos x="285" y="80"/>
                  </a:cxn>
                  <a:cxn ang="0">
                    <a:pos x="328" y="73"/>
                  </a:cxn>
                  <a:cxn ang="0">
                    <a:pos x="413" y="133"/>
                  </a:cxn>
                  <a:cxn ang="0">
                    <a:pos x="434" y="186"/>
                  </a:cxn>
                  <a:cxn ang="0">
                    <a:pos x="413" y="272"/>
                  </a:cxn>
                  <a:cxn ang="0">
                    <a:pos x="399" y="326"/>
                  </a:cxn>
                  <a:cxn ang="0">
                    <a:pos x="392" y="365"/>
                  </a:cxn>
                  <a:cxn ang="0">
                    <a:pos x="449" y="319"/>
                  </a:cxn>
                  <a:cxn ang="0">
                    <a:pos x="477" y="226"/>
                  </a:cxn>
                  <a:cxn ang="0">
                    <a:pos x="477" y="166"/>
                  </a:cxn>
                  <a:cxn ang="0">
                    <a:pos x="456" y="86"/>
                  </a:cxn>
                </a:cxnLst>
                <a:rect l="0" t="0" r="r" b="b"/>
                <a:pathLst>
                  <a:path w="477" h="379">
                    <a:moveTo>
                      <a:pt x="456" y="86"/>
                    </a:moveTo>
                    <a:lnTo>
                      <a:pt x="456" y="86"/>
                    </a:lnTo>
                    <a:lnTo>
                      <a:pt x="420" y="46"/>
                    </a:lnTo>
                    <a:lnTo>
                      <a:pt x="370" y="20"/>
                    </a:lnTo>
                    <a:lnTo>
                      <a:pt x="313" y="6"/>
                    </a:lnTo>
                    <a:lnTo>
                      <a:pt x="242" y="0"/>
                    </a:lnTo>
                    <a:lnTo>
                      <a:pt x="242" y="0"/>
                    </a:lnTo>
                    <a:lnTo>
                      <a:pt x="214" y="0"/>
                    </a:lnTo>
                    <a:lnTo>
                      <a:pt x="178" y="0"/>
                    </a:lnTo>
                    <a:lnTo>
                      <a:pt x="135" y="6"/>
                    </a:lnTo>
                    <a:lnTo>
                      <a:pt x="93" y="20"/>
                    </a:lnTo>
                    <a:lnTo>
                      <a:pt x="57" y="40"/>
                    </a:lnTo>
                    <a:lnTo>
                      <a:pt x="29" y="73"/>
                    </a:lnTo>
                    <a:lnTo>
                      <a:pt x="15" y="93"/>
                    </a:lnTo>
                    <a:lnTo>
                      <a:pt x="7" y="113"/>
                    </a:lnTo>
                    <a:lnTo>
                      <a:pt x="7" y="113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15" y="179"/>
                    </a:lnTo>
                    <a:lnTo>
                      <a:pt x="15" y="179"/>
                    </a:lnTo>
                    <a:lnTo>
                      <a:pt x="22" y="119"/>
                    </a:lnTo>
                    <a:lnTo>
                      <a:pt x="22" y="119"/>
                    </a:lnTo>
                    <a:lnTo>
                      <a:pt x="29" y="100"/>
                    </a:lnTo>
                    <a:lnTo>
                      <a:pt x="36" y="80"/>
                    </a:lnTo>
                    <a:lnTo>
                      <a:pt x="71" y="53"/>
                    </a:lnTo>
                    <a:lnTo>
                      <a:pt x="107" y="33"/>
                    </a:lnTo>
                    <a:lnTo>
                      <a:pt x="143" y="20"/>
                    </a:lnTo>
                    <a:lnTo>
                      <a:pt x="178" y="13"/>
                    </a:lnTo>
                    <a:lnTo>
                      <a:pt x="214" y="13"/>
                    </a:lnTo>
                    <a:lnTo>
                      <a:pt x="242" y="13"/>
                    </a:lnTo>
                    <a:lnTo>
                      <a:pt x="242" y="13"/>
                    </a:lnTo>
                    <a:lnTo>
                      <a:pt x="242" y="13"/>
                    </a:lnTo>
                    <a:lnTo>
                      <a:pt x="242" y="13"/>
                    </a:lnTo>
                    <a:lnTo>
                      <a:pt x="313" y="20"/>
                    </a:lnTo>
                    <a:lnTo>
                      <a:pt x="363" y="33"/>
                    </a:lnTo>
                    <a:lnTo>
                      <a:pt x="413" y="60"/>
                    </a:lnTo>
                    <a:lnTo>
                      <a:pt x="442" y="93"/>
                    </a:lnTo>
                    <a:lnTo>
                      <a:pt x="442" y="93"/>
                    </a:lnTo>
                    <a:lnTo>
                      <a:pt x="463" y="133"/>
                    </a:lnTo>
                    <a:lnTo>
                      <a:pt x="470" y="166"/>
                    </a:lnTo>
                    <a:lnTo>
                      <a:pt x="470" y="166"/>
                    </a:lnTo>
                    <a:lnTo>
                      <a:pt x="463" y="199"/>
                    </a:lnTo>
                    <a:lnTo>
                      <a:pt x="463" y="219"/>
                    </a:lnTo>
                    <a:lnTo>
                      <a:pt x="463" y="219"/>
                    </a:lnTo>
                    <a:lnTo>
                      <a:pt x="449" y="266"/>
                    </a:lnTo>
                    <a:lnTo>
                      <a:pt x="434" y="319"/>
                    </a:lnTo>
                    <a:lnTo>
                      <a:pt x="434" y="319"/>
                    </a:lnTo>
                    <a:lnTo>
                      <a:pt x="406" y="339"/>
                    </a:lnTo>
                    <a:lnTo>
                      <a:pt x="406" y="339"/>
                    </a:lnTo>
                    <a:lnTo>
                      <a:pt x="420" y="299"/>
                    </a:lnTo>
                    <a:lnTo>
                      <a:pt x="427" y="272"/>
                    </a:lnTo>
                    <a:lnTo>
                      <a:pt x="427" y="272"/>
                    </a:lnTo>
                    <a:lnTo>
                      <a:pt x="449" y="226"/>
                    </a:lnTo>
                    <a:lnTo>
                      <a:pt x="449" y="186"/>
                    </a:lnTo>
                    <a:lnTo>
                      <a:pt x="449" y="186"/>
                    </a:lnTo>
                    <a:lnTo>
                      <a:pt x="442" y="146"/>
                    </a:lnTo>
                    <a:lnTo>
                      <a:pt x="442" y="146"/>
                    </a:lnTo>
                    <a:lnTo>
                      <a:pt x="427" y="119"/>
                    </a:lnTo>
                    <a:lnTo>
                      <a:pt x="406" y="100"/>
                    </a:lnTo>
                    <a:lnTo>
                      <a:pt x="363" y="73"/>
                    </a:lnTo>
                    <a:lnTo>
                      <a:pt x="328" y="60"/>
                    </a:lnTo>
                    <a:lnTo>
                      <a:pt x="313" y="53"/>
                    </a:lnTo>
                    <a:lnTo>
                      <a:pt x="306" y="53"/>
                    </a:lnTo>
                    <a:lnTo>
                      <a:pt x="306" y="53"/>
                    </a:lnTo>
                    <a:lnTo>
                      <a:pt x="306" y="53"/>
                    </a:lnTo>
                    <a:lnTo>
                      <a:pt x="285" y="60"/>
                    </a:lnTo>
                    <a:lnTo>
                      <a:pt x="249" y="86"/>
                    </a:lnTo>
                    <a:lnTo>
                      <a:pt x="200" y="126"/>
                    </a:lnTo>
                    <a:lnTo>
                      <a:pt x="185" y="146"/>
                    </a:lnTo>
                    <a:lnTo>
                      <a:pt x="171" y="166"/>
                    </a:lnTo>
                    <a:lnTo>
                      <a:pt x="171" y="166"/>
                    </a:lnTo>
                    <a:lnTo>
                      <a:pt x="171" y="199"/>
                    </a:lnTo>
                    <a:lnTo>
                      <a:pt x="171" y="199"/>
                    </a:lnTo>
                    <a:lnTo>
                      <a:pt x="178" y="239"/>
                    </a:lnTo>
                    <a:lnTo>
                      <a:pt x="192" y="286"/>
                    </a:lnTo>
                    <a:lnTo>
                      <a:pt x="228" y="352"/>
                    </a:lnTo>
                    <a:lnTo>
                      <a:pt x="228" y="352"/>
                    </a:lnTo>
                    <a:lnTo>
                      <a:pt x="192" y="339"/>
                    </a:lnTo>
                    <a:lnTo>
                      <a:pt x="135" y="326"/>
                    </a:lnTo>
                    <a:lnTo>
                      <a:pt x="135" y="326"/>
                    </a:lnTo>
                    <a:lnTo>
                      <a:pt x="86" y="319"/>
                    </a:lnTo>
                    <a:lnTo>
                      <a:pt x="43" y="306"/>
                    </a:lnTo>
                    <a:lnTo>
                      <a:pt x="43" y="306"/>
                    </a:lnTo>
                    <a:lnTo>
                      <a:pt x="29" y="272"/>
                    </a:lnTo>
                    <a:lnTo>
                      <a:pt x="22" y="246"/>
                    </a:lnTo>
                    <a:lnTo>
                      <a:pt x="15" y="206"/>
                    </a:lnTo>
                    <a:lnTo>
                      <a:pt x="15" y="206"/>
                    </a:lnTo>
                    <a:lnTo>
                      <a:pt x="15" y="179"/>
                    </a:lnTo>
                    <a:lnTo>
                      <a:pt x="15" y="179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7" y="239"/>
                    </a:lnTo>
                    <a:lnTo>
                      <a:pt x="15" y="279"/>
                    </a:lnTo>
                    <a:lnTo>
                      <a:pt x="29" y="306"/>
                    </a:lnTo>
                    <a:lnTo>
                      <a:pt x="36" y="312"/>
                    </a:lnTo>
                    <a:lnTo>
                      <a:pt x="36" y="312"/>
                    </a:lnTo>
                    <a:lnTo>
                      <a:pt x="43" y="312"/>
                    </a:lnTo>
                    <a:lnTo>
                      <a:pt x="43" y="312"/>
                    </a:lnTo>
                    <a:lnTo>
                      <a:pt x="79" y="326"/>
                    </a:lnTo>
                    <a:lnTo>
                      <a:pt x="135" y="339"/>
                    </a:lnTo>
                    <a:lnTo>
                      <a:pt x="135" y="339"/>
                    </a:lnTo>
                    <a:lnTo>
                      <a:pt x="178" y="352"/>
                    </a:lnTo>
                    <a:lnTo>
                      <a:pt x="207" y="359"/>
                    </a:lnTo>
                    <a:lnTo>
                      <a:pt x="242" y="372"/>
                    </a:lnTo>
                    <a:lnTo>
                      <a:pt x="256" y="379"/>
                    </a:lnTo>
                    <a:lnTo>
                      <a:pt x="249" y="359"/>
                    </a:lnTo>
                    <a:lnTo>
                      <a:pt x="249" y="359"/>
                    </a:lnTo>
                    <a:lnTo>
                      <a:pt x="214" y="306"/>
                    </a:lnTo>
                    <a:lnTo>
                      <a:pt x="192" y="252"/>
                    </a:lnTo>
                    <a:lnTo>
                      <a:pt x="185" y="199"/>
                    </a:lnTo>
                    <a:lnTo>
                      <a:pt x="185" y="199"/>
                    </a:lnTo>
                    <a:lnTo>
                      <a:pt x="185" y="173"/>
                    </a:lnTo>
                    <a:lnTo>
                      <a:pt x="185" y="173"/>
                    </a:lnTo>
                    <a:lnTo>
                      <a:pt x="192" y="153"/>
                    </a:lnTo>
                    <a:lnTo>
                      <a:pt x="214" y="133"/>
                    </a:lnTo>
                    <a:lnTo>
                      <a:pt x="249" y="100"/>
                    </a:lnTo>
                    <a:lnTo>
                      <a:pt x="285" y="80"/>
                    </a:lnTo>
                    <a:lnTo>
                      <a:pt x="313" y="66"/>
                    </a:lnTo>
                    <a:lnTo>
                      <a:pt x="313" y="66"/>
                    </a:lnTo>
                    <a:lnTo>
                      <a:pt x="328" y="73"/>
                    </a:lnTo>
                    <a:lnTo>
                      <a:pt x="363" y="86"/>
                    </a:lnTo>
                    <a:lnTo>
                      <a:pt x="399" y="113"/>
                    </a:lnTo>
                    <a:lnTo>
                      <a:pt x="413" y="133"/>
                    </a:lnTo>
                    <a:lnTo>
                      <a:pt x="427" y="153"/>
                    </a:lnTo>
                    <a:lnTo>
                      <a:pt x="427" y="153"/>
                    </a:lnTo>
                    <a:lnTo>
                      <a:pt x="434" y="186"/>
                    </a:lnTo>
                    <a:lnTo>
                      <a:pt x="434" y="186"/>
                    </a:lnTo>
                    <a:lnTo>
                      <a:pt x="434" y="226"/>
                    </a:lnTo>
                    <a:lnTo>
                      <a:pt x="413" y="272"/>
                    </a:lnTo>
                    <a:lnTo>
                      <a:pt x="413" y="272"/>
                    </a:lnTo>
                    <a:lnTo>
                      <a:pt x="399" y="299"/>
                    </a:lnTo>
                    <a:lnTo>
                      <a:pt x="399" y="326"/>
                    </a:lnTo>
                    <a:lnTo>
                      <a:pt x="392" y="352"/>
                    </a:lnTo>
                    <a:lnTo>
                      <a:pt x="392" y="352"/>
                    </a:lnTo>
                    <a:lnTo>
                      <a:pt x="392" y="365"/>
                    </a:lnTo>
                    <a:lnTo>
                      <a:pt x="449" y="326"/>
                    </a:lnTo>
                    <a:lnTo>
                      <a:pt x="449" y="319"/>
                    </a:lnTo>
                    <a:lnTo>
                      <a:pt x="449" y="319"/>
                    </a:lnTo>
                    <a:lnTo>
                      <a:pt x="463" y="266"/>
                    </a:lnTo>
                    <a:lnTo>
                      <a:pt x="477" y="226"/>
                    </a:lnTo>
                    <a:lnTo>
                      <a:pt x="477" y="226"/>
                    </a:lnTo>
                    <a:lnTo>
                      <a:pt x="477" y="206"/>
                    </a:lnTo>
                    <a:lnTo>
                      <a:pt x="477" y="166"/>
                    </a:lnTo>
                    <a:lnTo>
                      <a:pt x="477" y="166"/>
                    </a:lnTo>
                    <a:lnTo>
                      <a:pt x="470" y="126"/>
                    </a:lnTo>
                    <a:lnTo>
                      <a:pt x="456" y="86"/>
                    </a:lnTo>
                    <a:lnTo>
                      <a:pt x="456" y="8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" name="Freeform 61"/>
              <p:cNvSpPr>
                <a:spLocks/>
              </p:cNvSpPr>
              <p:nvPr/>
            </p:nvSpPr>
            <p:spPr bwMode="auto">
              <a:xfrm>
                <a:off x="2986" y="2637"/>
                <a:ext cx="57" cy="206"/>
              </a:xfrm>
              <a:custGeom>
                <a:avLst/>
                <a:gdLst/>
                <a:ahLst/>
                <a:cxnLst>
                  <a:cxn ang="0">
                    <a:pos x="57" y="206"/>
                  </a:cxn>
                  <a:cxn ang="0">
                    <a:pos x="57" y="206"/>
                  </a:cxn>
                  <a:cxn ang="0">
                    <a:pos x="43" y="186"/>
                  </a:cxn>
                  <a:cxn ang="0">
                    <a:pos x="22" y="126"/>
                  </a:cxn>
                  <a:cxn ang="0">
                    <a:pos x="7" y="53"/>
                  </a:cxn>
                  <a:cxn ang="0">
                    <a:pos x="7" y="20"/>
                  </a:cxn>
                  <a:cxn ang="0">
                    <a:pos x="22" y="0"/>
                  </a:cxn>
                  <a:cxn ang="0">
                    <a:pos x="22" y="0"/>
                  </a:cxn>
                  <a:cxn ang="0">
                    <a:pos x="15" y="6"/>
                  </a:cxn>
                  <a:cxn ang="0">
                    <a:pos x="0" y="33"/>
                  </a:cxn>
                  <a:cxn ang="0">
                    <a:pos x="0" y="60"/>
                  </a:cxn>
                  <a:cxn ang="0">
                    <a:pos x="7" y="93"/>
                  </a:cxn>
                  <a:cxn ang="0">
                    <a:pos x="15" y="146"/>
                  </a:cxn>
                  <a:cxn ang="0">
                    <a:pos x="36" y="206"/>
                  </a:cxn>
                  <a:cxn ang="0">
                    <a:pos x="57" y="206"/>
                  </a:cxn>
                </a:cxnLst>
                <a:rect l="0" t="0" r="r" b="b"/>
                <a:pathLst>
                  <a:path w="57" h="206">
                    <a:moveTo>
                      <a:pt x="57" y="206"/>
                    </a:moveTo>
                    <a:lnTo>
                      <a:pt x="57" y="206"/>
                    </a:lnTo>
                    <a:lnTo>
                      <a:pt x="43" y="186"/>
                    </a:lnTo>
                    <a:lnTo>
                      <a:pt x="22" y="126"/>
                    </a:lnTo>
                    <a:lnTo>
                      <a:pt x="7" y="53"/>
                    </a:lnTo>
                    <a:lnTo>
                      <a:pt x="7" y="20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5" y="6"/>
                    </a:lnTo>
                    <a:lnTo>
                      <a:pt x="0" y="33"/>
                    </a:lnTo>
                    <a:lnTo>
                      <a:pt x="0" y="60"/>
                    </a:lnTo>
                    <a:lnTo>
                      <a:pt x="7" y="93"/>
                    </a:lnTo>
                    <a:lnTo>
                      <a:pt x="15" y="146"/>
                    </a:lnTo>
                    <a:lnTo>
                      <a:pt x="36" y="206"/>
                    </a:lnTo>
                    <a:lnTo>
                      <a:pt x="57" y="20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" name="Freeform 62"/>
              <p:cNvSpPr>
                <a:spLocks/>
              </p:cNvSpPr>
              <p:nvPr/>
            </p:nvSpPr>
            <p:spPr bwMode="auto">
              <a:xfrm>
                <a:off x="2915" y="2743"/>
                <a:ext cx="14" cy="73"/>
              </a:xfrm>
              <a:custGeom>
                <a:avLst/>
                <a:gdLst/>
                <a:ahLst/>
                <a:cxnLst>
                  <a:cxn ang="0">
                    <a:pos x="14" y="73"/>
                  </a:cxn>
                  <a:cxn ang="0">
                    <a:pos x="14" y="73"/>
                  </a:cxn>
                  <a:cxn ang="0">
                    <a:pos x="7" y="4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27"/>
                  </a:cxn>
                  <a:cxn ang="0">
                    <a:pos x="7" y="73"/>
                  </a:cxn>
                  <a:cxn ang="0">
                    <a:pos x="14" y="73"/>
                  </a:cxn>
                </a:cxnLst>
                <a:rect l="0" t="0" r="r" b="b"/>
                <a:pathLst>
                  <a:path w="14" h="73">
                    <a:moveTo>
                      <a:pt x="14" y="73"/>
                    </a:moveTo>
                    <a:lnTo>
                      <a:pt x="14" y="73"/>
                    </a:lnTo>
                    <a:lnTo>
                      <a:pt x="7" y="4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7"/>
                    </a:lnTo>
                    <a:lnTo>
                      <a:pt x="7" y="73"/>
                    </a:lnTo>
                    <a:lnTo>
                      <a:pt x="14" y="7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" name="Freeform 63"/>
              <p:cNvSpPr>
                <a:spLocks/>
              </p:cNvSpPr>
              <p:nvPr/>
            </p:nvSpPr>
            <p:spPr bwMode="auto">
              <a:xfrm>
                <a:off x="3065" y="2504"/>
                <a:ext cx="114" cy="66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57" y="26"/>
                  </a:cxn>
                  <a:cxn ang="0">
                    <a:pos x="85" y="40"/>
                  </a:cxn>
                  <a:cxn ang="0">
                    <a:pos x="92" y="53"/>
                  </a:cxn>
                  <a:cxn ang="0">
                    <a:pos x="99" y="60"/>
                  </a:cxn>
                  <a:cxn ang="0">
                    <a:pos x="99" y="60"/>
                  </a:cxn>
                  <a:cxn ang="0">
                    <a:pos x="99" y="66"/>
                  </a:cxn>
                  <a:cxn ang="0">
                    <a:pos x="99" y="66"/>
                  </a:cxn>
                  <a:cxn ang="0">
                    <a:pos x="114" y="60"/>
                  </a:cxn>
                  <a:cxn ang="0">
                    <a:pos x="114" y="60"/>
                  </a:cxn>
                  <a:cxn ang="0">
                    <a:pos x="106" y="53"/>
                  </a:cxn>
                  <a:cxn ang="0">
                    <a:pos x="99" y="40"/>
                  </a:cxn>
                  <a:cxn ang="0">
                    <a:pos x="99" y="40"/>
                  </a:cxn>
                  <a:cxn ang="0">
                    <a:pos x="85" y="26"/>
                  </a:cxn>
                  <a:cxn ang="0">
                    <a:pos x="64" y="13"/>
                  </a:cxn>
                  <a:cxn ang="0">
                    <a:pos x="7" y="0"/>
                  </a:cxn>
                  <a:cxn ang="0">
                    <a:pos x="7" y="0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14" h="66">
                    <a:moveTo>
                      <a:pt x="0" y="6"/>
                    </a:moveTo>
                    <a:lnTo>
                      <a:pt x="0" y="6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57" y="26"/>
                    </a:lnTo>
                    <a:lnTo>
                      <a:pt x="85" y="40"/>
                    </a:lnTo>
                    <a:lnTo>
                      <a:pt x="92" y="53"/>
                    </a:lnTo>
                    <a:lnTo>
                      <a:pt x="99" y="60"/>
                    </a:lnTo>
                    <a:lnTo>
                      <a:pt x="99" y="60"/>
                    </a:lnTo>
                    <a:lnTo>
                      <a:pt x="99" y="66"/>
                    </a:lnTo>
                    <a:lnTo>
                      <a:pt x="99" y="66"/>
                    </a:lnTo>
                    <a:lnTo>
                      <a:pt x="114" y="60"/>
                    </a:lnTo>
                    <a:lnTo>
                      <a:pt x="114" y="60"/>
                    </a:lnTo>
                    <a:lnTo>
                      <a:pt x="106" y="53"/>
                    </a:lnTo>
                    <a:lnTo>
                      <a:pt x="99" y="40"/>
                    </a:lnTo>
                    <a:lnTo>
                      <a:pt x="99" y="40"/>
                    </a:lnTo>
                    <a:lnTo>
                      <a:pt x="85" y="26"/>
                    </a:lnTo>
                    <a:lnTo>
                      <a:pt x="64" y="13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" name="Freeform 64"/>
              <p:cNvSpPr>
                <a:spLocks/>
              </p:cNvSpPr>
              <p:nvPr/>
            </p:nvSpPr>
            <p:spPr bwMode="auto">
              <a:xfrm>
                <a:off x="3093" y="2657"/>
                <a:ext cx="29" cy="26"/>
              </a:xfrm>
              <a:custGeom>
                <a:avLst/>
                <a:gdLst/>
                <a:ahLst/>
                <a:cxnLst>
                  <a:cxn ang="0">
                    <a:pos x="29" y="13"/>
                  </a:cxn>
                  <a:cxn ang="0">
                    <a:pos x="29" y="13"/>
                  </a:cxn>
                  <a:cxn ang="0">
                    <a:pos x="21" y="20"/>
                  </a:cxn>
                  <a:cxn ang="0">
                    <a:pos x="14" y="26"/>
                  </a:cxn>
                  <a:cxn ang="0">
                    <a:pos x="14" y="26"/>
                  </a:cxn>
                  <a:cxn ang="0">
                    <a:pos x="0" y="20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7" y="0"/>
                  </a:cxn>
                  <a:cxn ang="0">
                    <a:pos x="14" y="0"/>
                  </a:cxn>
                  <a:cxn ang="0">
                    <a:pos x="14" y="0"/>
                  </a:cxn>
                  <a:cxn ang="0">
                    <a:pos x="21" y="6"/>
                  </a:cxn>
                  <a:cxn ang="0">
                    <a:pos x="29" y="13"/>
                  </a:cxn>
                  <a:cxn ang="0">
                    <a:pos x="29" y="13"/>
                  </a:cxn>
                </a:cxnLst>
                <a:rect l="0" t="0" r="r" b="b"/>
                <a:pathLst>
                  <a:path w="29" h="26">
                    <a:moveTo>
                      <a:pt x="29" y="13"/>
                    </a:moveTo>
                    <a:lnTo>
                      <a:pt x="29" y="13"/>
                    </a:lnTo>
                    <a:lnTo>
                      <a:pt x="21" y="20"/>
                    </a:lnTo>
                    <a:lnTo>
                      <a:pt x="14" y="26"/>
                    </a:lnTo>
                    <a:lnTo>
                      <a:pt x="14" y="26"/>
                    </a:lnTo>
                    <a:lnTo>
                      <a:pt x="0" y="20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7" y="0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21" y="6"/>
                    </a:lnTo>
                    <a:lnTo>
                      <a:pt x="29" y="13"/>
                    </a:lnTo>
                    <a:lnTo>
                      <a:pt x="29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" name="Freeform 65"/>
              <p:cNvSpPr>
                <a:spLocks/>
              </p:cNvSpPr>
              <p:nvPr/>
            </p:nvSpPr>
            <p:spPr bwMode="auto">
              <a:xfrm>
                <a:off x="3243" y="2630"/>
                <a:ext cx="28" cy="27"/>
              </a:xfrm>
              <a:custGeom>
                <a:avLst/>
                <a:gdLst/>
                <a:ahLst/>
                <a:cxnLst>
                  <a:cxn ang="0">
                    <a:pos x="28" y="13"/>
                  </a:cxn>
                  <a:cxn ang="0">
                    <a:pos x="28" y="13"/>
                  </a:cxn>
                  <a:cxn ang="0">
                    <a:pos x="21" y="20"/>
                  </a:cxn>
                  <a:cxn ang="0">
                    <a:pos x="14" y="27"/>
                  </a:cxn>
                  <a:cxn ang="0">
                    <a:pos x="14" y="27"/>
                  </a:cxn>
                  <a:cxn ang="0">
                    <a:pos x="7" y="20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7" y="7"/>
                  </a:cxn>
                  <a:cxn ang="0">
                    <a:pos x="14" y="0"/>
                  </a:cxn>
                  <a:cxn ang="0">
                    <a:pos x="14" y="0"/>
                  </a:cxn>
                  <a:cxn ang="0">
                    <a:pos x="28" y="7"/>
                  </a:cxn>
                  <a:cxn ang="0">
                    <a:pos x="28" y="13"/>
                  </a:cxn>
                  <a:cxn ang="0">
                    <a:pos x="28" y="13"/>
                  </a:cxn>
                </a:cxnLst>
                <a:rect l="0" t="0" r="r" b="b"/>
                <a:pathLst>
                  <a:path w="28" h="27">
                    <a:moveTo>
                      <a:pt x="28" y="13"/>
                    </a:moveTo>
                    <a:lnTo>
                      <a:pt x="28" y="13"/>
                    </a:lnTo>
                    <a:lnTo>
                      <a:pt x="21" y="20"/>
                    </a:lnTo>
                    <a:lnTo>
                      <a:pt x="14" y="27"/>
                    </a:lnTo>
                    <a:lnTo>
                      <a:pt x="14" y="27"/>
                    </a:lnTo>
                    <a:lnTo>
                      <a:pt x="7" y="20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7" y="7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28" y="7"/>
                    </a:lnTo>
                    <a:lnTo>
                      <a:pt x="28" y="13"/>
                    </a:lnTo>
                    <a:lnTo>
                      <a:pt x="2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" name="Freeform 66"/>
              <p:cNvSpPr>
                <a:spLocks/>
              </p:cNvSpPr>
              <p:nvPr/>
            </p:nvSpPr>
            <p:spPr bwMode="auto">
              <a:xfrm>
                <a:off x="3997" y="2783"/>
                <a:ext cx="43" cy="80"/>
              </a:xfrm>
              <a:custGeom>
                <a:avLst/>
                <a:gdLst/>
                <a:ahLst/>
                <a:cxnLst>
                  <a:cxn ang="0">
                    <a:pos x="28" y="7"/>
                  </a:cxn>
                  <a:cxn ang="0">
                    <a:pos x="28" y="7"/>
                  </a:cxn>
                  <a:cxn ang="0">
                    <a:pos x="14" y="27"/>
                  </a:cxn>
                  <a:cxn ang="0">
                    <a:pos x="0" y="53"/>
                  </a:cxn>
                  <a:cxn ang="0">
                    <a:pos x="0" y="73"/>
                  </a:cxn>
                  <a:cxn ang="0">
                    <a:pos x="0" y="73"/>
                  </a:cxn>
                  <a:cxn ang="0">
                    <a:pos x="0" y="80"/>
                  </a:cxn>
                  <a:cxn ang="0">
                    <a:pos x="7" y="80"/>
                  </a:cxn>
                  <a:cxn ang="0">
                    <a:pos x="7" y="80"/>
                  </a:cxn>
                  <a:cxn ang="0">
                    <a:pos x="14" y="80"/>
                  </a:cxn>
                  <a:cxn ang="0">
                    <a:pos x="14" y="73"/>
                  </a:cxn>
                  <a:cxn ang="0">
                    <a:pos x="14" y="73"/>
                  </a:cxn>
                  <a:cxn ang="0">
                    <a:pos x="28" y="33"/>
                  </a:cxn>
                  <a:cxn ang="0">
                    <a:pos x="43" y="13"/>
                  </a:cxn>
                  <a:cxn ang="0">
                    <a:pos x="43" y="13"/>
                  </a:cxn>
                  <a:cxn ang="0">
                    <a:pos x="43" y="7"/>
                  </a:cxn>
                  <a:cxn ang="0">
                    <a:pos x="36" y="0"/>
                  </a:cxn>
                  <a:cxn ang="0">
                    <a:pos x="36" y="0"/>
                  </a:cxn>
                  <a:cxn ang="0">
                    <a:pos x="28" y="0"/>
                  </a:cxn>
                  <a:cxn ang="0">
                    <a:pos x="28" y="7"/>
                  </a:cxn>
                  <a:cxn ang="0">
                    <a:pos x="28" y="7"/>
                  </a:cxn>
                </a:cxnLst>
                <a:rect l="0" t="0" r="r" b="b"/>
                <a:pathLst>
                  <a:path w="43" h="80">
                    <a:moveTo>
                      <a:pt x="28" y="7"/>
                    </a:moveTo>
                    <a:lnTo>
                      <a:pt x="28" y="7"/>
                    </a:lnTo>
                    <a:lnTo>
                      <a:pt x="14" y="27"/>
                    </a:lnTo>
                    <a:lnTo>
                      <a:pt x="0" y="53"/>
                    </a:lnTo>
                    <a:lnTo>
                      <a:pt x="0" y="73"/>
                    </a:lnTo>
                    <a:lnTo>
                      <a:pt x="0" y="73"/>
                    </a:lnTo>
                    <a:lnTo>
                      <a:pt x="0" y="80"/>
                    </a:lnTo>
                    <a:lnTo>
                      <a:pt x="7" y="80"/>
                    </a:lnTo>
                    <a:lnTo>
                      <a:pt x="7" y="80"/>
                    </a:lnTo>
                    <a:lnTo>
                      <a:pt x="14" y="80"/>
                    </a:lnTo>
                    <a:lnTo>
                      <a:pt x="14" y="73"/>
                    </a:lnTo>
                    <a:lnTo>
                      <a:pt x="14" y="73"/>
                    </a:lnTo>
                    <a:lnTo>
                      <a:pt x="28" y="33"/>
                    </a:lnTo>
                    <a:lnTo>
                      <a:pt x="43" y="13"/>
                    </a:lnTo>
                    <a:lnTo>
                      <a:pt x="43" y="13"/>
                    </a:lnTo>
                    <a:lnTo>
                      <a:pt x="43" y="7"/>
                    </a:lnTo>
                    <a:lnTo>
                      <a:pt x="36" y="0"/>
                    </a:lnTo>
                    <a:lnTo>
                      <a:pt x="36" y="0"/>
                    </a:lnTo>
                    <a:lnTo>
                      <a:pt x="28" y="0"/>
                    </a:lnTo>
                    <a:lnTo>
                      <a:pt x="28" y="7"/>
                    </a:lnTo>
                    <a:lnTo>
                      <a:pt x="28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" name="Freeform 67"/>
              <p:cNvSpPr>
                <a:spLocks/>
              </p:cNvSpPr>
              <p:nvPr/>
            </p:nvSpPr>
            <p:spPr bwMode="auto">
              <a:xfrm>
                <a:off x="3919" y="2810"/>
                <a:ext cx="142" cy="532"/>
              </a:xfrm>
              <a:custGeom>
                <a:avLst/>
                <a:gdLst/>
                <a:ahLst/>
                <a:cxnLst>
                  <a:cxn ang="0">
                    <a:pos x="142" y="452"/>
                  </a:cxn>
                  <a:cxn ang="0">
                    <a:pos x="142" y="452"/>
                  </a:cxn>
                  <a:cxn ang="0">
                    <a:pos x="135" y="305"/>
                  </a:cxn>
                  <a:cxn ang="0">
                    <a:pos x="128" y="159"/>
                  </a:cxn>
                  <a:cxn ang="0">
                    <a:pos x="135" y="79"/>
                  </a:cxn>
                  <a:cxn ang="0">
                    <a:pos x="142" y="0"/>
                  </a:cxn>
                  <a:cxn ang="0">
                    <a:pos x="142" y="0"/>
                  </a:cxn>
                  <a:cxn ang="0">
                    <a:pos x="128" y="0"/>
                  </a:cxn>
                  <a:cxn ang="0">
                    <a:pos x="99" y="0"/>
                  </a:cxn>
                  <a:cxn ang="0">
                    <a:pos x="57" y="20"/>
                  </a:cxn>
                  <a:cxn ang="0">
                    <a:pos x="28" y="33"/>
                  </a:cxn>
                  <a:cxn ang="0">
                    <a:pos x="0" y="59"/>
                  </a:cxn>
                  <a:cxn ang="0">
                    <a:pos x="0" y="59"/>
                  </a:cxn>
                  <a:cxn ang="0">
                    <a:pos x="0" y="93"/>
                  </a:cxn>
                  <a:cxn ang="0">
                    <a:pos x="0" y="192"/>
                  </a:cxn>
                  <a:cxn ang="0">
                    <a:pos x="0" y="339"/>
                  </a:cxn>
                  <a:cxn ang="0">
                    <a:pos x="7" y="419"/>
                  </a:cxn>
                  <a:cxn ang="0">
                    <a:pos x="14" y="505"/>
                  </a:cxn>
                  <a:cxn ang="0">
                    <a:pos x="14" y="505"/>
                  </a:cxn>
                  <a:cxn ang="0">
                    <a:pos x="14" y="512"/>
                  </a:cxn>
                  <a:cxn ang="0">
                    <a:pos x="21" y="525"/>
                  </a:cxn>
                  <a:cxn ang="0">
                    <a:pos x="21" y="532"/>
                  </a:cxn>
                  <a:cxn ang="0">
                    <a:pos x="35" y="532"/>
                  </a:cxn>
                  <a:cxn ang="0">
                    <a:pos x="49" y="532"/>
                  </a:cxn>
                  <a:cxn ang="0">
                    <a:pos x="71" y="525"/>
                  </a:cxn>
                  <a:cxn ang="0">
                    <a:pos x="71" y="525"/>
                  </a:cxn>
                  <a:cxn ang="0">
                    <a:pos x="99" y="505"/>
                  </a:cxn>
                  <a:cxn ang="0">
                    <a:pos x="121" y="478"/>
                  </a:cxn>
                  <a:cxn ang="0">
                    <a:pos x="142" y="452"/>
                  </a:cxn>
                  <a:cxn ang="0">
                    <a:pos x="142" y="452"/>
                  </a:cxn>
                </a:cxnLst>
                <a:rect l="0" t="0" r="r" b="b"/>
                <a:pathLst>
                  <a:path w="142" h="532">
                    <a:moveTo>
                      <a:pt x="142" y="452"/>
                    </a:moveTo>
                    <a:lnTo>
                      <a:pt x="142" y="452"/>
                    </a:lnTo>
                    <a:lnTo>
                      <a:pt x="135" y="305"/>
                    </a:lnTo>
                    <a:lnTo>
                      <a:pt x="128" y="159"/>
                    </a:lnTo>
                    <a:lnTo>
                      <a:pt x="135" y="79"/>
                    </a:lnTo>
                    <a:lnTo>
                      <a:pt x="142" y="0"/>
                    </a:lnTo>
                    <a:lnTo>
                      <a:pt x="142" y="0"/>
                    </a:lnTo>
                    <a:lnTo>
                      <a:pt x="128" y="0"/>
                    </a:lnTo>
                    <a:lnTo>
                      <a:pt x="99" y="0"/>
                    </a:lnTo>
                    <a:lnTo>
                      <a:pt x="57" y="20"/>
                    </a:lnTo>
                    <a:lnTo>
                      <a:pt x="28" y="33"/>
                    </a:lnTo>
                    <a:lnTo>
                      <a:pt x="0" y="59"/>
                    </a:lnTo>
                    <a:lnTo>
                      <a:pt x="0" y="59"/>
                    </a:lnTo>
                    <a:lnTo>
                      <a:pt x="0" y="93"/>
                    </a:lnTo>
                    <a:lnTo>
                      <a:pt x="0" y="192"/>
                    </a:lnTo>
                    <a:lnTo>
                      <a:pt x="0" y="339"/>
                    </a:lnTo>
                    <a:lnTo>
                      <a:pt x="7" y="419"/>
                    </a:lnTo>
                    <a:lnTo>
                      <a:pt x="14" y="505"/>
                    </a:lnTo>
                    <a:lnTo>
                      <a:pt x="14" y="505"/>
                    </a:lnTo>
                    <a:lnTo>
                      <a:pt x="14" y="512"/>
                    </a:lnTo>
                    <a:lnTo>
                      <a:pt x="21" y="525"/>
                    </a:lnTo>
                    <a:lnTo>
                      <a:pt x="21" y="532"/>
                    </a:lnTo>
                    <a:lnTo>
                      <a:pt x="35" y="532"/>
                    </a:lnTo>
                    <a:lnTo>
                      <a:pt x="49" y="532"/>
                    </a:lnTo>
                    <a:lnTo>
                      <a:pt x="71" y="525"/>
                    </a:lnTo>
                    <a:lnTo>
                      <a:pt x="71" y="525"/>
                    </a:lnTo>
                    <a:lnTo>
                      <a:pt x="99" y="505"/>
                    </a:lnTo>
                    <a:lnTo>
                      <a:pt x="121" y="478"/>
                    </a:lnTo>
                    <a:lnTo>
                      <a:pt x="142" y="452"/>
                    </a:lnTo>
                    <a:lnTo>
                      <a:pt x="142" y="45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" name="Freeform 68"/>
              <p:cNvSpPr>
                <a:spLocks/>
              </p:cNvSpPr>
              <p:nvPr/>
            </p:nvSpPr>
            <p:spPr bwMode="auto">
              <a:xfrm>
                <a:off x="3378" y="3275"/>
                <a:ext cx="612" cy="465"/>
              </a:xfrm>
              <a:custGeom>
                <a:avLst/>
                <a:gdLst/>
                <a:ahLst/>
                <a:cxnLst>
                  <a:cxn ang="0">
                    <a:pos x="612" y="13"/>
                  </a:cxn>
                  <a:cxn ang="0">
                    <a:pos x="569" y="0"/>
                  </a:cxn>
                  <a:cxn ang="0">
                    <a:pos x="569" y="0"/>
                  </a:cxn>
                  <a:cxn ang="0">
                    <a:pos x="548" y="67"/>
                  </a:cxn>
                  <a:cxn ang="0">
                    <a:pos x="512" y="126"/>
                  </a:cxn>
                  <a:cxn ang="0">
                    <a:pos x="462" y="206"/>
                  </a:cxn>
                  <a:cxn ang="0">
                    <a:pos x="462" y="206"/>
                  </a:cxn>
                  <a:cxn ang="0">
                    <a:pos x="413" y="253"/>
                  </a:cxn>
                  <a:cxn ang="0">
                    <a:pos x="370" y="293"/>
                  </a:cxn>
                  <a:cxn ang="0">
                    <a:pos x="313" y="326"/>
                  </a:cxn>
                  <a:cxn ang="0">
                    <a:pos x="263" y="359"/>
                  </a:cxn>
                  <a:cxn ang="0">
                    <a:pos x="199" y="386"/>
                  </a:cxn>
                  <a:cxn ang="0">
                    <a:pos x="135" y="406"/>
                  </a:cxn>
                  <a:cxn ang="0">
                    <a:pos x="71" y="412"/>
                  </a:cxn>
                  <a:cxn ang="0">
                    <a:pos x="0" y="419"/>
                  </a:cxn>
                  <a:cxn ang="0">
                    <a:pos x="0" y="465"/>
                  </a:cxn>
                  <a:cxn ang="0">
                    <a:pos x="0" y="465"/>
                  </a:cxn>
                  <a:cxn ang="0">
                    <a:pos x="92" y="452"/>
                  </a:cxn>
                  <a:cxn ang="0">
                    <a:pos x="178" y="432"/>
                  </a:cxn>
                  <a:cxn ang="0">
                    <a:pos x="249" y="412"/>
                  </a:cxn>
                  <a:cxn ang="0">
                    <a:pos x="313" y="379"/>
                  </a:cxn>
                  <a:cxn ang="0">
                    <a:pos x="370" y="346"/>
                  </a:cxn>
                  <a:cxn ang="0">
                    <a:pos x="420" y="306"/>
                  </a:cxn>
                  <a:cxn ang="0">
                    <a:pos x="462" y="266"/>
                  </a:cxn>
                  <a:cxn ang="0">
                    <a:pos x="498" y="226"/>
                  </a:cxn>
                  <a:cxn ang="0">
                    <a:pos x="498" y="226"/>
                  </a:cxn>
                  <a:cxn ang="0">
                    <a:pos x="555" y="146"/>
                  </a:cxn>
                  <a:cxn ang="0">
                    <a:pos x="590" y="80"/>
                  </a:cxn>
                  <a:cxn ang="0">
                    <a:pos x="612" y="33"/>
                  </a:cxn>
                  <a:cxn ang="0">
                    <a:pos x="612" y="13"/>
                  </a:cxn>
                  <a:cxn ang="0">
                    <a:pos x="612" y="13"/>
                  </a:cxn>
                </a:cxnLst>
                <a:rect l="0" t="0" r="r" b="b"/>
                <a:pathLst>
                  <a:path w="612" h="465">
                    <a:moveTo>
                      <a:pt x="612" y="13"/>
                    </a:moveTo>
                    <a:lnTo>
                      <a:pt x="569" y="0"/>
                    </a:lnTo>
                    <a:lnTo>
                      <a:pt x="569" y="0"/>
                    </a:lnTo>
                    <a:lnTo>
                      <a:pt x="548" y="67"/>
                    </a:lnTo>
                    <a:lnTo>
                      <a:pt x="512" y="126"/>
                    </a:lnTo>
                    <a:lnTo>
                      <a:pt x="462" y="206"/>
                    </a:lnTo>
                    <a:lnTo>
                      <a:pt x="462" y="206"/>
                    </a:lnTo>
                    <a:lnTo>
                      <a:pt x="413" y="253"/>
                    </a:lnTo>
                    <a:lnTo>
                      <a:pt x="370" y="293"/>
                    </a:lnTo>
                    <a:lnTo>
                      <a:pt x="313" y="326"/>
                    </a:lnTo>
                    <a:lnTo>
                      <a:pt x="263" y="359"/>
                    </a:lnTo>
                    <a:lnTo>
                      <a:pt x="199" y="386"/>
                    </a:lnTo>
                    <a:lnTo>
                      <a:pt x="135" y="406"/>
                    </a:lnTo>
                    <a:lnTo>
                      <a:pt x="71" y="412"/>
                    </a:lnTo>
                    <a:lnTo>
                      <a:pt x="0" y="419"/>
                    </a:lnTo>
                    <a:lnTo>
                      <a:pt x="0" y="465"/>
                    </a:lnTo>
                    <a:lnTo>
                      <a:pt x="0" y="465"/>
                    </a:lnTo>
                    <a:lnTo>
                      <a:pt x="92" y="452"/>
                    </a:lnTo>
                    <a:lnTo>
                      <a:pt x="178" y="432"/>
                    </a:lnTo>
                    <a:lnTo>
                      <a:pt x="249" y="412"/>
                    </a:lnTo>
                    <a:lnTo>
                      <a:pt x="313" y="379"/>
                    </a:lnTo>
                    <a:lnTo>
                      <a:pt x="370" y="346"/>
                    </a:lnTo>
                    <a:lnTo>
                      <a:pt x="420" y="306"/>
                    </a:lnTo>
                    <a:lnTo>
                      <a:pt x="462" y="266"/>
                    </a:lnTo>
                    <a:lnTo>
                      <a:pt x="498" y="226"/>
                    </a:lnTo>
                    <a:lnTo>
                      <a:pt x="498" y="226"/>
                    </a:lnTo>
                    <a:lnTo>
                      <a:pt x="555" y="146"/>
                    </a:lnTo>
                    <a:lnTo>
                      <a:pt x="590" y="80"/>
                    </a:lnTo>
                    <a:lnTo>
                      <a:pt x="612" y="33"/>
                    </a:lnTo>
                    <a:lnTo>
                      <a:pt x="612" y="13"/>
                    </a:lnTo>
                    <a:lnTo>
                      <a:pt x="612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" name="Freeform 69"/>
              <p:cNvSpPr>
                <a:spLocks/>
              </p:cNvSpPr>
              <p:nvPr/>
            </p:nvSpPr>
            <p:spPr bwMode="auto">
              <a:xfrm>
                <a:off x="3912" y="3255"/>
                <a:ext cx="555" cy="326"/>
              </a:xfrm>
              <a:custGeom>
                <a:avLst/>
                <a:gdLst/>
                <a:ahLst/>
                <a:cxnLst>
                  <a:cxn ang="0">
                    <a:pos x="548" y="87"/>
                  </a:cxn>
                  <a:cxn ang="0">
                    <a:pos x="548" y="87"/>
                  </a:cxn>
                  <a:cxn ang="0">
                    <a:pos x="526" y="67"/>
                  </a:cxn>
                  <a:cxn ang="0">
                    <a:pos x="498" y="47"/>
                  </a:cxn>
                  <a:cxn ang="0">
                    <a:pos x="469" y="33"/>
                  </a:cxn>
                  <a:cxn ang="0">
                    <a:pos x="434" y="20"/>
                  </a:cxn>
                  <a:cxn ang="0">
                    <a:pos x="348" y="7"/>
                  </a:cxn>
                  <a:cxn ang="0">
                    <a:pos x="263" y="0"/>
                  </a:cxn>
                  <a:cxn ang="0">
                    <a:pos x="170" y="0"/>
                  </a:cxn>
                  <a:cxn ang="0">
                    <a:pos x="92" y="7"/>
                  </a:cxn>
                  <a:cxn ang="0">
                    <a:pos x="0" y="13"/>
                  </a:cxn>
                  <a:cxn ang="0">
                    <a:pos x="7" y="53"/>
                  </a:cxn>
                  <a:cxn ang="0">
                    <a:pos x="7" y="53"/>
                  </a:cxn>
                  <a:cxn ang="0">
                    <a:pos x="149" y="40"/>
                  </a:cxn>
                  <a:cxn ang="0">
                    <a:pos x="227" y="40"/>
                  </a:cxn>
                  <a:cxn ang="0">
                    <a:pos x="298" y="40"/>
                  </a:cxn>
                  <a:cxn ang="0">
                    <a:pos x="370" y="47"/>
                  </a:cxn>
                  <a:cxn ang="0">
                    <a:pos x="434" y="60"/>
                  </a:cxn>
                  <a:cxn ang="0">
                    <a:pos x="476" y="80"/>
                  </a:cxn>
                  <a:cxn ang="0">
                    <a:pos x="491" y="93"/>
                  </a:cxn>
                  <a:cxn ang="0">
                    <a:pos x="505" y="107"/>
                  </a:cxn>
                  <a:cxn ang="0">
                    <a:pos x="505" y="107"/>
                  </a:cxn>
                  <a:cxn ang="0">
                    <a:pos x="512" y="126"/>
                  </a:cxn>
                  <a:cxn ang="0">
                    <a:pos x="512" y="146"/>
                  </a:cxn>
                  <a:cxn ang="0">
                    <a:pos x="498" y="186"/>
                  </a:cxn>
                  <a:cxn ang="0">
                    <a:pos x="462" y="239"/>
                  </a:cxn>
                  <a:cxn ang="0">
                    <a:pos x="412" y="299"/>
                  </a:cxn>
                  <a:cxn ang="0">
                    <a:pos x="448" y="326"/>
                  </a:cxn>
                  <a:cxn ang="0">
                    <a:pos x="448" y="326"/>
                  </a:cxn>
                  <a:cxn ang="0">
                    <a:pos x="505" y="253"/>
                  </a:cxn>
                  <a:cxn ang="0">
                    <a:pos x="526" y="220"/>
                  </a:cxn>
                  <a:cxn ang="0">
                    <a:pos x="548" y="193"/>
                  </a:cxn>
                  <a:cxn ang="0">
                    <a:pos x="555" y="166"/>
                  </a:cxn>
                  <a:cxn ang="0">
                    <a:pos x="555" y="140"/>
                  </a:cxn>
                  <a:cxn ang="0">
                    <a:pos x="555" y="113"/>
                  </a:cxn>
                  <a:cxn ang="0">
                    <a:pos x="548" y="87"/>
                  </a:cxn>
                  <a:cxn ang="0">
                    <a:pos x="548" y="87"/>
                  </a:cxn>
                </a:cxnLst>
                <a:rect l="0" t="0" r="r" b="b"/>
                <a:pathLst>
                  <a:path w="555" h="326">
                    <a:moveTo>
                      <a:pt x="548" y="87"/>
                    </a:moveTo>
                    <a:lnTo>
                      <a:pt x="548" y="87"/>
                    </a:lnTo>
                    <a:lnTo>
                      <a:pt x="526" y="67"/>
                    </a:lnTo>
                    <a:lnTo>
                      <a:pt x="498" y="47"/>
                    </a:lnTo>
                    <a:lnTo>
                      <a:pt x="469" y="33"/>
                    </a:lnTo>
                    <a:lnTo>
                      <a:pt x="434" y="20"/>
                    </a:lnTo>
                    <a:lnTo>
                      <a:pt x="348" y="7"/>
                    </a:lnTo>
                    <a:lnTo>
                      <a:pt x="263" y="0"/>
                    </a:lnTo>
                    <a:lnTo>
                      <a:pt x="170" y="0"/>
                    </a:lnTo>
                    <a:lnTo>
                      <a:pt x="92" y="7"/>
                    </a:lnTo>
                    <a:lnTo>
                      <a:pt x="0" y="13"/>
                    </a:lnTo>
                    <a:lnTo>
                      <a:pt x="7" y="53"/>
                    </a:lnTo>
                    <a:lnTo>
                      <a:pt x="7" y="53"/>
                    </a:lnTo>
                    <a:lnTo>
                      <a:pt x="149" y="40"/>
                    </a:lnTo>
                    <a:lnTo>
                      <a:pt x="227" y="40"/>
                    </a:lnTo>
                    <a:lnTo>
                      <a:pt x="298" y="40"/>
                    </a:lnTo>
                    <a:lnTo>
                      <a:pt x="370" y="47"/>
                    </a:lnTo>
                    <a:lnTo>
                      <a:pt x="434" y="60"/>
                    </a:lnTo>
                    <a:lnTo>
                      <a:pt x="476" y="80"/>
                    </a:lnTo>
                    <a:lnTo>
                      <a:pt x="491" y="93"/>
                    </a:lnTo>
                    <a:lnTo>
                      <a:pt x="505" y="107"/>
                    </a:lnTo>
                    <a:lnTo>
                      <a:pt x="505" y="107"/>
                    </a:lnTo>
                    <a:lnTo>
                      <a:pt x="512" y="126"/>
                    </a:lnTo>
                    <a:lnTo>
                      <a:pt x="512" y="146"/>
                    </a:lnTo>
                    <a:lnTo>
                      <a:pt x="498" y="186"/>
                    </a:lnTo>
                    <a:lnTo>
                      <a:pt x="462" y="239"/>
                    </a:lnTo>
                    <a:lnTo>
                      <a:pt x="412" y="299"/>
                    </a:lnTo>
                    <a:lnTo>
                      <a:pt x="448" y="326"/>
                    </a:lnTo>
                    <a:lnTo>
                      <a:pt x="448" y="326"/>
                    </a:lnTo>
                    <a:lnTo>
                      <a:pt x="505" y="253"/>
                    </a:lnTo>
                    <a:lnTo>
                      <a:pt x="526" y="220"/>
                    </a:lnTo>
                    <a:lnTo>
                      <a:pt x="548" y="193"/>
                    </a:lnTo>
                    <a:lnTo>
                      <a:pt x="555" y="166"/>
                    </a:lnTo>
                    <a:lnTo>
                      <a:pt x="555" y="140"/>
                    </a:lnTo>
                    <a:lnTo>
                      <a:pt x="555" y="113"/>
                    </a:lnTo>
                    <a:lnTo>
                      <a:pt x="548" y="87"/>
                    </a:lnTo>
                    <a:lnTo>
                      <a:pt x="548" y="8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" name="Freeform 70"/>
              <p:cNvSpPr>
                <a:spLocks/>
              </p:cNvSpPr>
              <p:nvPr/>
            </p:nvSpPr>
            <p:spPr bwMode="auto">
              <a:xfrm>
                <a:off x="3314" y="3707"/>
                <a:ext cx="85" cy="107"/>
              </a:xfrm>
              <a:custGeom>
                <a:avLst/>
                <a:gdLst/>
                <a:ahLst/>
                <a:cxnLst>
                  <a:cxn ang="0">
                    <a:pos x="42" y="107"/>
                  </a:cxn>
                  <a:cxn ang="0">
                    <a:pos x="21" y="107"/>
                  </a:cxn>
                  <a:cxn ang="0">
                    <a:pos x="7" y="53"/>
                  </a:cxn>
                  <a:cxn ang="0">
                    <a:pos x="28" y="27"/>
                  </a:cxn>
                  <a:cxn ang="0">
                    <a:pos x="0" y="33"/>
                  </a:cxn>
                  <a:cxn ang="0">
                    <a:pos x="0" y="14"/>
                  </a:cxn>
                  <a:cxn ang="0">
                    <a:pos x="78" y="0"/>
                  </a:cxn>
                  <a:cxn ang="0">
                    <a:pos x="85" y="14"/>
                  </a:cxn>
                  <a:cxn ang="0">
                    <a:pos x="64" y="27"/>
                  </a:cxn>
                  <a:cxn ang="0">
                    <a:pos x="35" y="60"/>
                  </a:cxn>
                  <a:cxn ang="0">
                    <a:pos x="42" y="107"/>
                  </a:cxn>
                </a:cxnLst>
                <a:rect l="0" t="0" r="r" b="b"/>
                <a:pathLst>
                  <a:path w="85" h="107">
                    <a:moveTo>
                      <a:pt x="42" y="107"/>
                    </a:moveTo>
                    <a:lnTo>
                      <a:pt x="21" y="107"/>
                    </a:lnTo>
                    <a:lnTo>
                      <a:pt x="7" y="53"/>
                    </a:lnTo>
                    <a:lnTo>
                      <a:pt x="28" y="27"/>
                    </a:lnTo>
                    <a:lnTo>
                      <a:pt x="0" y="33"/>
                    </a:lnTo>
                    <a:lnTo>
                      <a:pt x="0" y="14"/>
                    </a:lnTo>
                    <a:lnTo>
                      <a:pt x="78" y="0"/>
                    </a:lnTo>
                    <a:lnTo>
                      <a:pt x="85" y="14"/>
                    </a:lnTo>
                    <a:lnTo>
                      <a:pt x="64" y="27"/>
                    </a:lnTo>
                    <a:lnTo>
                      <a:pt x="35" y="60"/>
                    </a:lnTo>
                    <a:lnTo>
                      <a:pt x="42" y="10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" name="Freeform 71"/>
              <p:cNvSpPr>
                <a:spLocks/>
              </p:cNvSpPr>
              <p:nvPr/>
            </p:nvSpPr>
            <p:spPr bwMode="auto">
              <a:xfrm>
                <a:off x="4303" y="3534"/>
                <a:ext cx="100" cy="113"/>
              </a:xfrm>
              <a:custGeom>
                <a:avLst/>
                <a:gdLst/>
                <a:ahLst/>
                <a:cxnLst>
                  <a:cxn ang="0">
                    <a:pos x="100" y="100"/>
                  </a:cxn>
                  <a:cxn ang="0">
                    <a:pos x="93" y="113"/>
                  </a:cxn>
                  <a:cxn ang="0">
                    <a:pos x="36" y="87"/>
                  </a:cxn>
                  <a:cxn ang="0">
                    <a:pos x="28" y="60"/>
                  </a:cxn>
                  <a:cxn ang="0">
                    <a:pos x="14" y="80"/>
                  </a:cxn>
                  <a:cxn ang="0">
                    <a:pos x="0" y="67"/>
                  </a:cxn>
                  <a:cxn ang="0">
                    <a:pos x="43" y="0"/>
                  </a:cxn>
                  <a:cxn ang="0">
                    <a:pos x="57" y="7"/>
                  </a:cxn>
                  <a:cxn ang="0">
                    <a:pos x="50" y="34"/>
                  </a:cxn>
                  <a:cxn ang="0">
                    <a:pos x="64" y="74"/>
                  </a:cxn>
                  <a:cxn ang="0">
                    <a:pos x="100" y="100"/>
                  </a:cxn>
                </a:cxnLst>
                <a:rect l="0" t="0" r="r" b="b"/>
                <a:pathLst>
                  <a:path w="100" h="113">
                    <a:moveTo>
                      <a:pt x="100" y="100"/>
                    </a:moveTo>
                    <a:lnTo>
                      <a:pt x="93" y="113"/>
                    </a:lnTo>
                    <a:lnTo>
                      <a:pt x="36" y="87"/>
                    </a:lnTo>
                    <a:lnTo>
                      <a:pt x="28" y="60"/>
                    </a:lnTo>
                    <a:lnTo>
                      <a:pt x="14" y="80"/>
                    </a:lnTo>
                    <a:lnTo>
                      <a:pt x="0" y="67"/>
                    </a:lnTo>
                    <a:lnTo>
                      <a:pt x="43" y="0"/>
                    </a:lnTo>
                    <a:lnTo>
                      <a:pt x="57" y="7"/>
                    </a:lnTo>
                    <a:lnTo>
                      <a:pt x="50" y="34"/>
                    </a:lnTo>
                    <a:lnTo>
                      <a:pt x="64" y="74"/>
                    </a:lnTo>
                    <a:lnTo>
                      <a:pt x="100" y="10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" name="Freeform 72"/>
              <p:cNvSpPr>
                <a:spLocks/>
              </p:cNvSpPr>
              <p:nvPr/>
            </p:nvSpPr>
            <p:spPr bwMode="auto">
              <a:xfrm>
                <a:off x="3897" y="3162"/>
                <a:ext cx="57" cy="180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22" y="0"/>
                  </a:cxn>
                  <a:cxn ang="0">
                    <a:pos x="22" y="80"/>
                  </a:cxn>
                  <a:cxn ang="0">
                    <a:pos x="15" y="133"/>
                  </a:cxn>
                  <a:cxn ang="0">
                    <a:pos x="0" y="173"/>
                  </a:cxn>
                  <a:cxn ang="0">
                    <a:pos x="0" y="173"/>
                  </a:cxn>
                  <a:cxn ang="0">
                    <a:pos x="22" y="180"/>
                  </a:cxn>
                  <a:cxn ang="0">
                    <a:pos x="43" y="180"/>
                  </a:cxn>
                  <a:cxn ang="0">
                    <a:pos x="57" y="173"/>
                  </a:cxn>
                  <a:cxn ang="0">
                    <a:pos x="57" y="173"/>
                  </a:cxn>
                  <a:cxn ang="0">
                    <a:pos x="50" y="100"/>
                  </a:cxn>
                  <a:cxn ang="0">
                    <a:pos x="43" y="40"/>
                  </a:cxn>
                  <a:cxn ang="0">
                    <a:pos x="36" y="13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57" h="180">
                    <a:moveTo>
                      <a:pt x="22" y="0"/>
                    </a:moveTo>
                    <a:lnTo>
                      <a:pt x="22" y="0"/>
                    </a:lnTo>
                    <a:lnTo>
                      <a:pt x="22" y="80"/>
                    </a:lnTo>
                    <a:lnTo>
                      <a:pt x="15" y="133"/>
                    </a:lnTo>
                    <a:lnTo>
                      <a:pt x="0" y="173"/>
                    </a:lnTo>
                    <a:lnTo>
                      <a:pt x="0" y="173"/>
                    </a:lnTo>
                    <a:lnTo>
                      <a:pt x="22" y="180"/>
                    </a:lnTo>
                    <a:lnTo>
                      <a:pt x="43" y="180"/>
                    </a:lnTo>
                    <a:lnTo>
                      <a:pt x="57" y="173"/>
                    </a:lnTo>
                    <a:lnTo>
                      <a:pt x="57" y="173"/>
                    </a:lnTo>
                    <a:lnTo>
                      <a:pt x="50" y="100"/>
                    </a:lnTo>
                    <a:lnTo>
                      <a:pt x="43" y="40"/>
                    </a:lnTo>
                    <a:lnTo>
                      <a:pt x="36" y="13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" name="Freeform 73"/>
              <p:cNvSpPr>
                <a:spLocks/>
              </p:cNvSpPr>
              <p:nvPr/>
            </p:nvSpPr>
            <p:spPr bwMode="auto">
              <a:xfrm>
                <a:off x="4033" y="2358"/>
                <a:ext cx="270" cy="505"/>
              </a:xfrm>
              <a:custGeom>
                <a:avLst/>
                <a:gdLst/>
                <a:ahLst/>
                <a:cxnLst>
                  <a:cxn ang="0">
                    <a:pos x="270" y="0"/>
                  </a:cxn>
                  <a:cxn ang="0">
                    <a:pos x="227" y="0"/>
                  </a:cxn>
                  <a:cxn ang="0">
                    <a:pos x="227" y="0"/>
                  </a:cxn>
                  <a:cxn ang="0">
                    <a:pos x="227" y="73"/>
                  </a:cxn>
                  <a:cxn ang="0">
                    <a:pos x="220" y="139"/>
                  </a:cxn>
                  <a:cxn ang="0">
                    <a:pos x="213" y="192"/>
                  </a:cxn>
                  <a:cxn ang="0">
                    <a:pos x="199" y="246"/>
                  </a:cxn>
                  <a:cxn ang="0">
                    <a:pos x="177" y="292"/>
                  </a:cxn>
                  <a:cxn ang="0">
                    <a:pos x="163" y="325"/>
                  </a:cxn>
                  <a:cxn ang="0">
                    <a:pos x="121" y="385"/>
                  </a:cxn>
                  <a:cxn ang="0">
                    <a:pos x="78" y="425"/>
                  </a:cxn>
                  <a:cxn ang="0">
                    <a:pos x="42" y="452"/>
                  </a:cxn>
                  <a:cxn ang="0">
                    <a:pos x="0" y="465"/>
                  </a:cxn>
                  <a:cxn ang="0">
                    <a:pos x="7" y="505"/>
                  </a:cxn>
                  <a:cxn ang="0">
                    <a:pos x="7" y="505"/>
                  </a:cxn>
                  <a:cxn ang="0">
                    <a:pos x="49" y="492"/>
                  </a:cxn>
                  <a:cxn ang="0">
                    <a:pos x="92" y="465"/>
                  </a:cxn>
                  <a:cxn ang="0">
                    <a:pos x="142" y="418"/>
                  </a:cxn>
                  <a:cxn ang="0">
                    <a:pos x="170" y="392"/>
                  </a:cxn>
                  <a:cxn ang="0">
                    <a:pos x="192" y="352"/>
                  </a:cxn>
                  <a:cxn ang="0">
                    <a:pos x="213" y="312"/>
                  </a:cxn>
                  <a:cxn ang="0">
                    <a:pos x="234" y="265"/>
                  </a:cxn>
                  <a:cxn ang="0">
                    <a:pos x="249" y="212"/>
                  </a:cxn>
                  <a:cxn ang="0">
                    <a:pos x="263" y="152"/>
                  </a:cxn>
                  <a:cxn ang="0">
                    <a:pos x="270" y="79"/>
                  </a:cxn>
                  <a:cxn ang="0">
                    <a:pos x="270" y="0"/>
                  </a:cxn>
                  <a:cxn ang="0">
                    <a:pos x="270" y="0"/>
                  </a:cxn>
                </a:cxnLst>
                <a:rect l="0" t="0" r="r" b="b"/>
                <a:pathLst>
                  <a:path w="270" h="505">
                    <a:moveTo>
                      <a:pt x="270" y="0"/>
                    </a:moveTo>
                    <a:lnTo>
                      <a:pt x="227" y="0"/>
                    </a:lnTo>
                    <a:lnTo>
                      <a:pt x="227" y="0"/>
                    </a:lnTo>
                    <a:lnTo>
                      <a:pt x="227" y="73"/>
                    </a:lnTo>
                    <a:lnTo>
                      <a:pt x="220" y="139"/>
                    </a:lnTo>
                    <a:lnTo>
                      <a:pt x="213" y="192"/>
                    </a:lnTo>
                    <a:lnTo>
                      <a:pt x="199" y="246"/>
                    </a:lnTo>
                    <a:lnTo>
                      <a:pt x="177" y="292"/>
                    </a:lnTo>
                    <a:lnTo>
                      <a:pt x="163" y="325"/>
                    </a:lnTo>
                    <a:lnTo>
                      <a:pt x="121" y="385"/>
                    </a:lnTo>
                    <a:lnTo>
                      <a:pt x="78" y="425"/>
                    </a:lnTo>
                    <a:lnTo>
                      <a:pt x="42" y="452"/>
                    </a:lnTo>
                    <a:lnTo>
                      <a:pt x="0" y="465"/>
                    </a:lnTo>
                    <a:lnTo>
                      <a:pt x="7" y="505"/>
                    </a:lnTo>
                    <a:lnTo>
                      <a:pt x="7" y="505"/>
                    </a:lnTo>
                    <a:lnTo>
                      <a:pt x="49" y="492"/>
                    </a:lnTo>
                    <a:lnTo>
                      <a:pt x="92" y="465"/>
                    </a:lnTo>
                    <a:lnTo>
                      <a:pt x="142" y="418"/>
                    </a:lnTo>
                    <a:lnTo>
                      <a:pt x="170" y="392"/>
                    </a:lnTo>
                    <a:lnTo>
                      <a:pt x="192" y="352"/>
                    </a:lnTo>
                    <a:lnTo>
                      <a:pt x="213" y="312"/>
                    </a:lnTo>
                    <a:lnTo>
                      <a:pt x="234" y="265"/>
                    </a:lnTo>
                    <a:lnTo>
                      <a:pt x="249" y="212"/>
                    </a:lnTo>
                    <a:lnTo>
                      <a:pt x="263" y="152"/>
                    </a:lnTo>
                    <a:lnTo>
                      <a:pt x="270" y="79"/>
                    </a:lnTo>
                    <a:lnTo>
                      <a:pt x="270" y="0"/>
                    </a:lnTo>
                    <a:lnTo>
                      <a:pt x="27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" name="Freeform 74"/>
              <p:cNvSpPr>
                <a:spLocks/>
              </p:cNvSpPr>
              <p:nvPr/>
            </p:nvSpPr>
            <p:spPr bwMode="auto">
              <a:xfrm>
                <a:off x="4260" y="2311"/>
                <a:ext cx="50" cy="47"/>
              </a:xfrm>
              <a:custGeom>
                <a:avLst/>
                <a:gdLst/>
                <a:ahLst/>
                <a:cxnLst>
                  <a:cxn ang="0">
                    <a:pos x="43" y="7"/>
                  </a:cxn>
                  <a:cxn ang="0">
                    <a:pos x="43" y="7"/>
                  </a:cxn>
                  <a:cxn ang="0">
                    <a:pos x="22" y="0"/>
                  </a:cxn>
                  <a:cxn ang="0">
                    <a:pos x="0" y="7"/>
                  </a:cxn>
                  <a:cxn ang="0">
                    <a:pos x="0" y="7"/>
                  </a:cxn>
                  <a:cxn ang="0">
                    <a:pos x="0" y="27"/>
                  </a:cxn>
                  <a:cxn ang="0">
                    <a:pos x="7" y="47"/>
                  </a:cxn>
                  <a:cxn ang="0">
                    <a:pos x="7" y="47"/>
                  </a:cxn>
                  <a:cxn ang="0">
                    <a:pos x="29" y="47"/>
                  </a:cxn>
                  <a:cxn ang="0">
                    <a:pos x="43" y="40"/>
                  </a:cxn>
                  <a:cxn ang="0">
                    <a:pos x="43" y="40"/>
                  </a:cxn>
                  <a:cxn ang="0">
                    <a:pos x="50" y="20"/>
                  </a:cxn>
                  <a:cxn ang="0">
                    <a:pos x="43" y="7"/>
                  </a:cxn>
                  <a:cxn ang="0">
                    <a:pos x="43" y="7"/>
                  </a:cxn>
                </a:cxnLst>
                <a:rect l="0" t="0" r="r" b="b"/>
                <a:pathLst>
                  <a:path w="50" h="47">
                    <a:moveTo>
                      <a:pt x="43" y="7"/>
                    </a:moveTo>
                    <a:lnTo>
                      <a:pt x="43" y="7"/>
                    </a:lnTo>
                    <a:lnTo>
                      <a:pt x="22" y="0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0" y="27"/>
                    </a:lnTo>
                    <a:lnTo>
                      <a:pt x="7" y="47"/>
                    </a:lnTo>
                    <a:lnTo>
                      <a:pt x="7" y="47"/>
                    </a:lnTo>
                    <a:lnTo>
                      <a:pt x="29" y="47"/>
                    </a:lnTo>
                    <a:lnTo>
                      <a:pt x="43" y="40"/>
                    </a:lnTo>
                    <a:lnTo>
                      <a:pt x="43" y="40"/>
                    </a:lnTo>
                    <a:lnTo>
                      <a:pt x="50" y="20"/>
                    </a:lnTo>
                    <a:lnTo>
                      <a:pt x="43" y="7"/>
                    </a:lnTo>
                    <a:lnTo>
                      <a:pt x="43" y="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" name="Freeform 75"/>
              <p:cNvSpPr>
                <a:spLocks noEditPoints="1"/>
              </p:cNvSpPr>
              <p:nvPr/>
            </p:nvSpPr>
            <p:spPr bwMode="auto">
              <a:xfrm>
                <a:off x="4246" y="2304"/>
                <a:ext cx="71" cy="60"/>
              </a:xfrm>
              <a:custGeom>
                <a:avLst/>
                <a:gdLst/>
                <a:ahLst/>
                <a:cxnLst>
                  <a:cxn ang="0">
                    <a:pos x="71" y="27"/>
                  </a:cxn>
                  <a:cxn ang="0">
                    <a:pos x="71" y="27"/>
                  </a:cxn>
                  <a:cxn ang="0">
                    <a:pos x="71" y="14"/>
                  </a:cxn>
                  <a:cxn ang="0">
                    <a:pos x="57" y="7"/>
                  </a:cxn>
                  <a:cxn ang="0">
                    <a:pos x="57" y="7"/>
                  </a:cxn>
                  <a:cxn ang="0">
                    <a:pos x="50" y="0"/>
                  </a:cxn>
                  <a:cxn ang="0">
                    <a:pos x="50" y="0"/>
                  </a:cxn>
                  <a:cxn ang="0">
                    <a:pos x="36" y="0"/>
                  </a:cxn>
                  <a:cxn ang="0">
                    <a:pos x="36" y="0"/>
                  </a:cxn>
                  <a:cxn ang="0">
                    <a:pos x="21" y="0"/>
                  </a:cxn>
                  <a:cxn ang="0">
                    <a:pos x="7" y="14"/>
                  </a:cxn>
                  <a:cxn ang="0">
                    <a:pos x="7" y="14"/>
                  </a:cxn>
                  <a:cxn ang="0">
                    <a:pos x="0" y="20"/>
                  </a:cxn>
                  <a:cxn ang="0">
                    <a:pos x="0" y="34"/>
                  </a:cxn>
                  <a:cxn ang="0">
                    <a:pos x="0" y="34"/>
                  </a:cxn>
                  <a:cxn ang="0">
                    <a:pos x="7" y="47"/>
                  </a:cxn>
                  <a:cxn ang="0">
                    <a:pos x="14" y="60"/>
                  </a:cxn>
                  <a:cxn ang="0">
                    <a:pos x="14" y="60"/>
                  </a:cxn>
                  <a:cxn ang="0">
                    <a:pos x="29" y="60"/>
                  </a:cxn>
                  <a:cxn ang="0">
                    <a:pos x="43" y="60"/>
                  </a:cxn>
                  <a:cxn ang="0">
                    <a:pos x="57" y="60"/>
                  </a:cxn>
                  <a:cxn ang="0">
                    <a:pos x="64" y="54"/>
                  </a:cxn>
                  <a:cxn ang="0">
                    <a:pos x="64" y="54"/>
                  </a:cxn>
                  <a:cxn ang="0">
                    <a:pos x="71" y="40"/>
                  </a:cxn>
                  <a:cxn ang="0">
                    <a:pos x="71" y="27"/>
                  </a:cxn>
                  <a:cxn ang="0">
                    <a:pos x="71" y="27"/>
                  </a:cxn>
                  <a:cxn ang="0">
                    <a:pos x="21" y="20"/>
                  </a:cxn>
                  <a:cxn ang="0">
                    <a:pos x="21" y="20"/>
                  </a:cxn>
                  <a:cxn ang="0">
                    <a:pos x="36" y="14"/>
                  </a:cxn>
                  <a:cxn ang="0">
                    <a:pos x="36" y="14"/>
                  </a:cxn>
                  <a:cxn ang="0">
                    <a:pos x="50" y="20"/>
                  </a:cxn>
                  <a:cxn ang="0">
                    <a:pos x="50" y="20"/>
                  </a:cxn>
                  <a:cxn ang="0">
                    <a:pos x="50" y="20"/>
                  </a:cxn>
                  <a:cxn ang="0">
                    <a:pos x="57" y="27"/>
                  </a:cxn>
                  <a:cxn ang="0">
                    <a:pos x="57" y="27"/>
                  </a:cxn>
                  <a:cxn ang="0">
                    <a:pos x="50" y="40"/>
                  </a:cxn>
                  <a:cxn ang="0">
                    <a:pos x="50" y="40"/>
                  </a:cxn>
                  <a:cxn ang="0">
                    <a:pos x="43" y="47"/>
                  </a:cxn>
                  <a:cxn ang="0">
                    <a:pos x="29" y="47"/>
                  </a:cxn>
                  <a:cxn ang="0">
                    <a:pos x="29" y="47"/>
                  </a:cxn>
                  <a:cxn ang="0">
                    <a:pos x="21" y="34"/>
                  </a:cxn>
                  <a:cxn ang="0">
                    <a:pos x="21" y="34"/>
                  </a:cxn>
                  <a:cxn ang="0">
                    <a:pos x="21" y="20"/>
                  </a:cxn>
                  <a:cxn ang="0">
                    <a:pos x="21" y="20"/>
                  </a:cxn>
                </a:cxnLst>
                <a:rect l="0" t="0" r="r" b="b"/>
                <a:pathLst>
                  <a:path w="71" h="60">
                    <a:moveTo>
                      <a:pt x="71" y="27"/>
                    </a:moveTo>
                    <a:lnTo>
                      <a:pt x="71" y="27"/>
                    </a:lnTo>
                    <a:lnTo>
                      <a:pt x="71" y="14"/>
                    </a:lnTo>
                    <a:lnTo>
                      <a:pt x="57" y="7"/>
                    </a:lnTo>
                    <a:lnTo>
                      <a:pt x="57" y="7"/>
                    </a:lnTo>
                    <a:lnTo>
                      <a:pt x="50" y="0"/>
                    </a:lnTo>
                    <a:lnTo>
                      <a:pt x="50" y="0"/>
                    </a:lnTo>
                    <a:lnTo>
                      <a:pt x="36" y="0"/>
                    </a:lnTo>
                    <a:lnTo>
                      <a:pt x="36" y="0"/>
                    </a:lnTo>
                    <a:lnTo>
                      <a:pt x="21" y="0"/>
                    </a:lnTo>
                    <a:lnTo>
                      <a:pt x="7" y="14"/>
                    </a:lnTo>
                    <a:lnTo>
                      <a:pt x="7" y="14"/>
                    </a:lnTo>
                    <a:lnTo>
                      <a:pt x="0" y="20"/>
                    </a:lnTo>
                    <a:lnTo>
                      <a:pt x="0" y="34"/>
                    </a:lnTo>
                    <a:lnTo>
                      <a:pt x="0" y="34"/>
                    </a:lnTo>
                    <a:lnTo>
                      <a:pt x="7" y="47"/>
                    </a:lnTo>
                    <a:lnTo>
                      <a:pt x="14" y="60"/>
                    </a:lnTo>
                    <a:lnTo>
                      <a:pt x="14" y="60"/>
                    </a:lnTo>
                    <a:lnTo>
                      <a:pt x="29" y="60"/>
                    </a:lnTo>
                    <a:lnTo>
                      <a:pt x="43" y="60"/>
                    </a:lnTo>
                    <a:lnTo>
                      <a:pt x="57" y="60"/>
                    </a:lnTo>
                    <a:lnTo>
                      <a:pt x="64" y="54"/>
                    </a:lnTo>
                    <a:lnTo>
                      <a:pt x="64" y="54"/>
                    </a:lnTo>
                    <a:lnTo>
                      <a:pt x="71" y="40"/>
                    </a:lnTo>
                    <a:lnTo>
                      <a:pt x="71" y="27"/>
                    </a:lnTo>
                    <a:lnTo>
                      <a:pt x="71" y="27"/>
                    </a:lnTo>
                    <a:close/>
                    <a:moveTo>
                      <a:pt x="21" y="20"/>
                    </a:moveTo>
                    <a:lnTo>
                      <a:pt x="21" y="20"/>
                    </a:lnTo>
                    <a:lnTo>
                      <a:pt x="36" y="14"/>
                    </a:lnTo>
                    <a:lnTo>
                      <a:pt x="36" y="14"/>
                    </a:lnTo>
                    <a:lnTo>
                      <a:pt x="50" y="20"/>
                    </a:lnTo>
                    <a:lnTo>
                      <a:pt x="50" y="20"/>
                    </a:lnTo>
                    <a:lnTo>
                      <a:pt x="50" y="20"/>
                    </a:lnTo>
                    <a:lnTo>
                      <a:pt x="57" y="27"/>
                    </a:lnTo>
                    <a:lnTo>
                      <a:pt x="57" y="27"/>
                    </a:lnTo>
                    <a:lnTo>
                      <a:pt x="50" y="40"/>
                    </a:lnTo>
                    <a:lnTo>
                      <a:pt x="50" y="40"/>
                    </a:lnTo>
                    <a:lnTo>
                      <a:pt x="43" y="47"/>
                    </a:lnTo>
                    <a:lnTo>
                      <a:pt x="29" y="47"/>
                    </a:lnTo>
                    <a:lnTo>
                      <a:pt x="29" y="47"/>
                    </a:lnTo>
                    <a:lnTo>
                      <a:pt x="21" y="34"/>
                    </a:lnTo>
                    <a:lnTo>
                      <a:pt x="21" y="34"/>
                    </a:lnTo>
                    <a:lnTo>
                      <a:pt x="21" y="20"/>
                    </a:lnTo>
                    <a:lnTo>
                      <a:pt x="21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" name="Freeform 76"/>
              <p:cNvSpPr>
                <a:spLocks/>
              </p:cNvSpPr>
              <p:nvPr/>
            </p:nvSpPr>
            <p:spPr bwMode="auto">
              <a:xfrm>
                <a:off x="3983" y="2869"/>
                <a:ext cx="14" cy="7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4" y="14"/>
                  </a:cxn>
                  <a:cxn ang="0">
                    <a:pos x="14" y="74"/>
                  </a:cxn>
                  <a:cxn ang="0">
                    <a:pos x="0" y="0"/>
                  </a:cxn>
                </a:cxnLst>
                <a:rect l="0" t="0" r="r" b="b"/>
                <a:pathLst>
                  <a:path w="14" h="74">
                    <a:moveTo>
                      <a:pt x="0" y="0"/>
                    </a:moveTo>
                    <a:lnTo>
                      <a:pt x="14" y="14"/>
                    </a:lnTo>
                    <a:lnTo>
                      <a:pt x="14" y="7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" name="Freeform 77"/>
              <p:cNvSpPr>
                <a:spLocks/>
              </p:cNvSpPr>
              <p:nvPr/>
            </p:nvSpPr>
            <p:spPr bwMode="auto">
              <a:xfrm>
                <a:off x="4011" y="2856"/>
                <a:ext cx="22" cy="8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0" y="20"/>
                  </a:cxn>
                  <a:cxn ang="0">
                    <a:pos x="22" y="80"/>
                  </a:cxn>
                  <a:cxn ang="0">
                    <a:pos x="14" y="0"/>
                  </a:cxn>
                </a:cxnLst>
                <a:rect l="0" t="0" r="r" b="b"/>
                <a:pathLst>
                  <a:path w="22" h="80">
                    <a:moveTo>
                      <a:pt x="14" y="0"/>
                    </a:moveTo>
                    <a:lnTo>
                      <a:pt x="0" y="20"/>
                    </a:lnTo>
                    <a:lnTo>
                      <a:pt x="22" y="80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" name="Freeform 78"/>
              <p:cNvSpPr>
                <a:spLocks/>
              </p:cNvSpPr>
              <p:nvPr/>
            </p:nvSpPr>
            <p:spPr bwMode="auto">
              <a:xfrm>
                <a:off x="3812" y="2517"/>
                <a:ext cx="427" cy="273"/>
              </a:xfrm>
              <a:custGeom>
                <a:avLst/>
                <a:gdLst/>
                <a:ahLst/>
                <a:cxnLst>
                  <a:cxn ang="0">
                    <a:pos x="43" y="140"/>
                  </a:cxn>
                  <a:cxn ang="0">
                    <a:pos x="43" y="140"/>
                  </a:cxn>
                  <a:cxn ang="0">
                    <a:pos x="57" y="140"/>
                  </a:cxn>
                  <a:cxn ang="0">
                    <a:pos x="57" y="140"/>
                  </a:cxn>
                  <a:cxn ang="0">
                    <a:pos x="57" y="120"/>
                  </a:cxn>
                  <a:cxn ang="0">
                    <a:pos x="71" y="93"/>
                  </a:cxn>
                  <a:cxn ang="0">
                    <a:pos x="85" y="73"/>
                  </a:cxn>
                  <a:cxn ang="0">
                    <a:pos x="107" y="53"/>
                  </a:cxn>
                  <a:cxn ang="0">
                    <a:pos x="128" y="33"/>
                  </a:cxn>
                  <a:cxn ang="0">
                    <a:pos x="156" y="20"/>
                  </a:cxn>
                  <a:cxn ang="0">
                    <a:pos x="185" y="7"/>
                  </a:cxn>
                  <a:cxn ang="0">
                    <a:pos x="221" y="7"/>
                  </a:cxn>
                  <a:cxn ang="0">
                    <a:pos x="221" y="7"/>
                  </a:cxn>
                  <a:cxn ang="0">
                    <a:pos x="256" y="0"/>
                  </a:cxn>
                  <a:cxn ang="0">
                    <a:pos x="299" y="7"/>
                  </a:cxn>
                  <a:cxn ang="0">
                    <a:pos x="327" y="13"/>
                  </a:cxn>
                  <a:cxn ang="0">
                    <a:pos x="356" y="27"/>
                  </a:cxn>
                  <a:cxn ang="0">
                    <a:pos x="384" y="47"/>
                  </a:cxn>
                  <a:cxn ang="0">
                    <a:pos x="406" y="67"/>
                  </a:cxn>
                  <a:cxn ang="0">
                    <a:pos x="420" y="87"/>
                  </a:cxn>
                  <a:cxn ang="0">
                    <a:pos x="427" y="113"/>
                  </a:cxn>
                  <a:cxn ang="0">
                    <a:pos x="427" y="113"/>
                  </a:cxn>
                  <a:cxn ang="0">
                    <a:pos x="427" y="146"/>
                  </a:cxn>
                  <a:cxn ang="0">
                    <a:pos x="420" y="173"/>
                  </a:cxn>
                  <a:cxn ang="0">
                    <a:pos x="406" y="193"/>
                  </a:cxn>
                  <a:cxn ang="0">
                    <a:pos x="384" y="220"/>
                  </a:cxn>
                  <a:cxn ang="0">
                    <a:pos x="356" y="239"/>
                  </a:cxn>
                  <a:cxn ang="0">
                    <a:pos x="327" y="253"/>
                  </a:cxn>
                  <a:cxn ang="0">
                    <a:pos x="292" y="266"/>
                  </a:cxn>
                  <a:cxn ang="0">
                    <a:pos x="256" y="273"/>
                  </a:cxn>
                  <a:cxn ang="0">
                    <a:pos x="256" y="273"/>
                  </a:cxn>
                  <a:cxn ang="0">
                    <a:pos x="199" y="273"/>
                  </a:cxn>
                  <a:cxn ang="0">
                    <a:pos x="142" y="259"/>
                  </a:cxn>
                  <a:cxn ang="0">
                    <a:pos x="100" y="233"/>
                  </a:cxn>
                  <a:cxn ang="0">
                    <a:pos x="85" y="220"/>
                  </a:cxn>
                  <a:cxn ang="0">
                    <a:pos x="71" y="200"/>
                  </a:cxn>
                  <a:cxn ang="0">
                    <a:pos x="71" y="200"/>
                  </a:cxn>
                  <a:cxn ang="0">
                    <a:pos x="57" y="200"/>
                  </a:cxn>
                  <a:cxn ang="0">
                    <a:pos x="57" y="200"/>
                  </a:cxn>
                  <a:cxn ang="0">
                    <a:pos x="36" y="200"/>
                  </a:cxn>
                  <a:cxn ang="0">
                    <a:pos x="21" y="200"/>
                  </a:cxn>
                  <a:cxn ang="0">
                    <a:pos x="7" y="186"/>
                  </a:cxn>
                  <a:cxn ang="0">
                    <a:pos x="0" y="180"/>
                  </a:cxn>
                  <a:cxn ang="0">
                    <a:pos x="0" y="180"/>
                  </a:cxn>
                  <a:cxn ang="0">
                    <a:pos x="7" y="166"/>
                  </a:cxn>
                  <a:cxn ang="0">
                    <a:pos x="14" y="153"/>
                  </a:cxn>
                  <a:cxn ang="0">
                    <a:pos x="28" y="146"/>
                  </a:cxn>
                  <a:cxn ang="0">
                    <a:pos x="43" y="140"/>
                  </a:cxn>
                  <a:cxn ang="0">
                    <a:pos x="43" y="140"/>
                  </a:cxn>
                </a:cxnLst>
                <a:rect l="0" t="0" r="r" b="b"/>
                <a:pathLst>
                  <a:path w="427" h="273">
                    <a:moveTo>
                      <a:pt x="43" y="140"/>
                    </a:moveTo>
                    <a:lnTo>
                      <a:pt x="43" y="140"/>
                    </a:lnTo>
                    <a:lnTo>
                      <a:pt x="57" y="140"/>
                    </a:lnTo>
                    <a:lnTo>
                      <a:pt x="57" y="140"/>
                    </a:lnTo>
                    <a:lnTo>
                      <a:pt x="57" y="120"/>
                    </a:lnTo>
                    <a:lnTo>
                      <a:pt x="71" y="93"/>
                    </a:lnTo>
                    <a:lnTo>
                      <a:pt x="85" y="73"/>
                    </a:lnTo>
                    <a:lnTo>
                      <a:pt x="107" y="53"/>
                    </a:lnTo>
                    <a:lnTo>
                      <a:pt x="128" y="33"/>
                    </a:lnTo>
                    <a:lnTo>
                      <a:pt x="156" y="20"/>
                    </a:lnTo>
                    <a:lnTo>
                      <a:pt x="185" y="7"/>
                    </a:lnTo>
                    <a:lnTo>
                      <a:pt x="221" y="7"/>
                    </a:lnTo>
                    <a:lnTo>
                      <a:pt x="221" y="7"/>
                    </a:lnTo>
                    <a:lnTo>
                      <a:pt x="256" y="0"/>
                    </a:lnTo>
                    <a:lnTo>
                      <a:pt x="299" y="7"/>
                    </a:lnTo>
                    <a:lnTo>
                      <a:pt x="327" y="13"/>
                    </a:lnTo>
                    <a:lnTo>
                      <a:pt x="356" y="27"/>
                    </a:lnTo>
                    <a:lnTo>
                      <a:pt x="384" y="47"/>
                    </a:lnTo>
                    <a:lnTo>
                      <a:pt x="406" y="67"/>
                    </a:lnTo>
                    <a:lnTo>
                      <a:pt x="420" y="87"/>
                    </a:lnTo>
                    <a:lnTo>
                      <a:pt x="427" y="113"/>
                    </a:lnTo>
                    <a:lnTo>
                      <a:pt x="427" y="113"/>
                    </a:lnTo>
                    <a:lnTo>
                      <a:pt x="427" y="146"/>
                    </a:lnTo>
                    <a:lnTo>
                      <a:pt x="420" y="173"/>
                    </a:lnTo>
                    <a:lnTo>
                      <a:pt x="406" y="193"/>
                    </a:lnTo>
                    <a:lnTo>
                      <a:pt x="384" y="220"/>
                    </a:lnTo>
                    <a:lnTo>
                      <a:pt x="356" y="239"/>
                    </a:lnTo>
                    <a:lnTo>
                      <a:pt x="327" y="253"/>
                    </a:lnTo>
                    <a:lnTo>
                      <a:pt x="292" y="266"/>
                    </a:lnTo>
                    <a:lnTo>
                      <a:pt x="256" y="273"/>
                    </a:lnTo>
                    <a:lnTo>
                      <a:pt x="256" y="273"/>
                    </a:lnTo>
                    <a:lnTo>
                      <a:pt x="199" y="273"/>
                    </a:lnTo>
                    <a:lnTo>
                      <a:pt x="142" y="259"/>
                    </a:lnTo>
                    <a:lnTo>
                      <a:pt x="100" y="233"/>
                    </a:lnTo>
                    <a:lnTo>
                      <a:pt x="85" y="220"/>
                    </a:lnTo>
                    <a:lnTo>
                      <a:pt x="71" y="200"/>
                    </a:lnTo>
                    <a:lnTo>
                      <a:pt x="71" y="200"/>
                    </a:lnTo>
                    <a:lnTo>
                      <a:pt x="57" y="200"/>
                    </a:lnTo>
                    <a:lnTo>
                      <a:pt x="57" y="200"/>
                    </a:lnTo>
                    <a:lnTo>
                      <a:pt x="36" y="200"/>
                    </a:lnTo>
                    <a:lnTo>
                      <a:pt x="21" y="200"/>
                    </a:lnTo>
                    <a:lnTo>
                      <a:pt x="7" y="186"/>
                    </a:lnTo>
                    <a:lnTo>
                      <a:pt x="0" y="180"/>
                    </a:lnTo>
                    <a:lnTo>
                      <a:pt x="0" y="180"/>
                    </a:lnTo>
                    <a:lnTo>
                      <a:pt x="7" y="166"/>
                    </a:lnTo>
                    <a:lnTo>
                      <a:pt x="14" y="153"/>
                    </a:lnTo>
                    <a:lnTo>
                      <a:pt x="28" y="146"/>
                    </a:lnTo>
                    <a:lnTo>
                      <a:pt x="43" y="140"/>
                    </a:lnTo>
                    <a:lnTo>
                      <a:pt x="43" y="14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" name="Freeform 79"/>
              <p:cNvSpPr>
                <a:spLocks/>
              </p:cNvSpPr>
              <p:nvPr/>
            </p:nvSpPr>
            <p:spPr bwMode="auto">
              <a:xfrm>
                <a:off x="3983" y="2517"/>
                <a:ext cx="249" cy="273"/>
              </a:xfrm>
              <a:custGeom>
                <a:avLst/>
                <a:gdLst/>
                <a:ahLst/>
                <a:cxnLst>
                  <a:cxn ang="0">
                    <a:pos x="156" y="113"/>
                  </a:cxn>
                  <a:cxn ang="0">
                    <a:pos x="156" y="113"/>
                  </a:cxn>
                  <a:cxn ang="0">
                    <a:pos x="142" y="73"/>
                  </a:cxn>
                  <a:cxn ang="0">
                    <a:pos x="121" y="47"/>
                  </a:cxn>
                  <a:cxn ang="0">
                    <a:pos x="85" y="20"/>
                  </a:cxn>
                  <a:cxn ang="0">
                    <a:pos x="42" y="0"/>
                  </a:cxn>
                  <a:cxn ang="0">
                    <a:pos x="42" y="0"/>
                  </a:cxn>
                  <a:cxn ang="0">
                    <a:pos x="50" y="0"/>
                  </a:cxn>
                  <a:cxn ang="0">
                    <a:pos x="50" y="0"/>
                  </a:cxn>
                  <a:cxn ang="0">
                    <a:pos x="92" y="0"/>
                  </a:cxn>
                  <a:cxn ang="0">
                    <a:pos x="128" y="7"/>
                  </a:cxn>
                  <a:cxn ang="0">
                    <a:pos x="156" y="13"/>
                  </a:cxn>
                  <a:cxn ang="0">
                    <a:pos x="185" y="27"/>
                  </a:cxn>
                  <a:cxn ang="0">
                    <a:pos x="213" y="47"/>
                  </a:cxn>
                  <a:cxn ang="0">
                    <a:pos x="235" y="67"/>
                  </a:cxn>
                  <a:cxn ang="0">
                    <a:pos x="242" y="87"/>
                  </a:cxn>
                  <a:cxn ang="0">
                    <a:pos x="249" y="113"/>
                  </a:cxn>
                  <a:cxn ang="0">
                    <a:pos x="249" y="113"/>
                  </a:cxn>
                  <a:cxn ang="0">
                    <a:pos x="249" y="146"/>
                  </a:cxn>
                  <a:cxn ang="0">
                    <a:pos x="242" y="173"/>
                  </a:cxn>
                  <a:cxn ang="0">
                    <a:pos x="227" y="193"/>
                  </a:cxn>
                  <a:cxn ang="0">
                    <a:pos x="213" y="220"/>
                  </a:cxn>
                  <a:cxn ang="0">
                    <a:pos x="185" y="233"/>
                  </a:cxn>
                  <a:cxn ang="0">
                    <a:pos x="156" y="253"/>
                  </a:cxn>
                  <a:cxn ang="0">
                    <a:pos x="121" y="266"/>
                  </a:cxn>
                  <a:cxn ang="0">
                    <a:pos x="85" y="273"/>
                  </a:cxn>
                  <a:cxn ang="0">
                    <a:pos x="85" y="273"/>
                  </a:cxn>
                  <a:cxn ang="0">
                    <a:pos x="42" y="273"/>
                  </a:cxn>
                  <a:cxn ang="0">
                    <a:pos x="0" y="266"/>
                  </a:cxn>
                  <a:cxn ang="0">
                    <a:pos x="0" y="266"/>
                  </a:cxn>
                  <a:cxn ang="0">
                    <a:pos x="35" y="259"/>
                  </a:cxn>
                  <a:cxn ang="0">
                    <a:pos x="64" y="246"/>
                  </a:cxn>
                  <a:cxn ang="0">
                    <a:pos x="92" y="226"/>
                  </a:cxn>
                  <a:cxn ang="0">
                    <a:pos x="121" y="213"/>
                  </a:cxn>
                  <a:cxn ang="0">
                    <a:pos x="135" y="186"/>
                  </a:cxn>
                  <a:cxn ang="0">
                    <a:pos x="149" y="166"/>
                  </a:cxn>
                  <a:cxn ang="0">
                    <a:pos x="156" y="140"/>
                  </a:cxn>
                  <a:cxn ang="0">
                    <a:pos x="156" y="113"/>
                  </a:cxn>
                  <a:cxn ang="0">
                    <a:pos x="156" y="113"/>
                  </a:cxn>
                </a:cxnLst>
                <a:rect l="0" t="0" r="r" b="b"/>
                <a:pathLst>
                  <a:path w="249" h="273">
                    <a:moveTo>
                      <a:pt x="156" y="113"/>
                    </a:moveTo>
                    <a:lnTo>
                      <a:pt x="156" y="113"/>
                    </a:lnTo>
                    <a:lnTo>
                      <a:pt x="142" y="73"/>
                    </a:lnTo>
                    <a:lnTo>
                      <a:pt x="121" y="47"/>
                    </a:lnTo>
                    <a:lnTo>
                      <a:pt x="85" y="20"/>
                    </a:lnTo>
                    <a:lnTo>
                      <a:pt x="42" y="0"/>
                    </a:lnTo>
                    <a:lnTo>
                      <a:pt x="42" y="0"/>
                    </a:lnTo>
                    <a:lnTo>
                      <a:pt x="50" y="0"/>
                    </a:lnTo>
                    <a:lnTo>
                      <a:pt x="50" y="0"/>
                    </a:lnTo>
                    <a:lnTo>
                      <a:pt x="92" y="0"/>
                    </a:lnTo>
                    <a:lnTo>
                      <a:pt x="128" y="7"/>
                    </a:lnTo>
                    <a:lnTo>
                      <a:pt x="156" y="13"/>
                    </a:lnTo>
                    <a:lnTo>
                      <a:pt x="185" y="27"/>
                    </a:lnTo>
                    <a:lnTo>
                      <a:pt x="213" y="47"/>
                    </a:lnTo>
                    <a:lnTo>
                      <a:pt x="235" y="67"/>
                    </a:lnTo>
                    <a:lnTo>
                      <a:pt x="242" y="87"/>
                    </a:lnTo>
                    <a:lnTo>
                      <a:pt x="249" y="113"/>
                    </a:lnTo>
                    <a:lnTo>
                      <a:pt x="249" y="113"/>
                    </a:lnTo>
                    <a:lnTo>
                      <a:pt x="249" y="146"/>
                    </a:lnTo>
                    <a:lnTo>
                      <a:pt x="242" y="173"/>
                    </a:lnTo>
                    <a:lnTo>
                      <a:pt x="227" y="193"/>
                    </a:lnTo>
                    <a:lnTo>
                      <a:pt x="213" y="220"/>
                    </a:lnTo>
                    <a:lnTo>
                      <a:pt x="185" y="233"/>
                    </a:lnTo>
                    <a:lnTo>
                      <a:pt x="156" y="253"/>
                    </a:lnTo>
                    <a:lnTo>
                      <a:pt x="121" y="266"/>
                    </a:lnTo>
                    <a:lnTo>
                      <a:pt x="85" y="273"/>
                    </a:lnTo>
                    <a:lnTo>
                      <a:pt x="85" y="273"/>
                    </a:lnTo>
                    <a:lnTo>
                      <a:pt x="42" y="273"/>
                    </a:lnTo>
                    <a:lnTo>
                      <a:pt x="0" y="266"/>
                    </a:lnTo>
                    <a:lnTo>
                      <a:pt x="0" y="266"/>
                    </a:lnTo>
                    <a:lnTo>
                      <a:pt x="35" y="259"/>
                    </a:lnTo>
                    <a:lnTo>
                      <a:pt x="64" y="246"/>
                    </a:lnTo>
                    <a:lnTo>
                      <a:pt x="92" y="226"/>
                    </a:lnTo>
                    <a:lnTo>
                      <a:pt x="121" y="213"/>
                    </a:lnTo>
                    <a:lnTo>
                      <a:pt x="135" y="186"/>
                    </a:lnTo>
                    <a:lnTo>
                      <a:pt x="149" y="166"/>
                    </a:lnTo>
                    <a:lnTo>
                      <a:pt x="156" y="140"/>
                    </a:lnTo>
                    <a:lnTo>
                      <a:pt x="156" y="113"/>
                    </a:lnTo>
                    <a:lnTo>
                      <a:pt x="156" y="113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" name="Freeform 80"/>
              <p:cNvSpPr>
                <a:spLocks/>
              </p:cNvSpPr>
              <p:nvPr/>
            </p:nvSpPr>
            <p:spPr bwMode="auto">
              <a:xfrm>
                <a:off x="3805" y="2510"/>
                <a:ext cx="441" cy="286"/>
              </a:xfrm>
              <a:custGeom>
                <a:avLst/>
                <a:gdLst/>
                <a:ahLst/>
                <a:cxnLst>
                  <a:cxn ang="0">
                    <a:pos x="50" y="140"/>
                  </a:cxn>
                  <a:cxn ang="0">
                    <a:pos x="50" y="140"/>
                  </a:cxn>
                  <a:cxn ang="0">
                    <a:pos x="57" y="113"/>
                  </a:cxn>
                  <a:cxn ang="0">
                    <a:pos x="71" y="120"/>
                  </a:cxn>
                  <a:cxn ang="0">
                    <a:pos x="71" y="153"/>
                  </a:cxn>
                  <a:cxn ang="0">
                    <a:pos x="50" y="153"/>
                  </a:cxn>
                  <a:cxn ang="0">
                    <a:pos x="21" y="173"/>
                  </a:cxn>
                  <a:cxn ang="0">
                    <a:pos x="14" y="180"/>
                  </a:cxn>
                  <a:cxn ang="0">
                    <a:pos x="28" y="193"/>
                  </a:cxn>
                  <a:cxn ang="0">
                    <a:pos x="57" y="200"/>
                  </a:cxn>
                  <a:cxn ang="0">
                    <a:pos x="78" y="193"/>
                  </a:cxn>
                  <a:cxn ang="0">
                    <a:pos x="85" y="200"/>
                  </a:cxn>
                  <a:cxn ang="0">
                    <a:pos x="114" y="233"/>
                  </a:cxn>
                  <a:cxn ang="0">
                    <a:pos x="206" y="266"/>
                  </a:cxn>
                  <a:cxn ang="0">
                    <a:pos x="263" y="266"/>
                  </a:cxn>
                  <a:cxn ang="0">
                    <a:pos x="327" y="253"/>
                  </a:cxn>
                  <a:cxn ang="0">
                    <a:pos x="384" y="220"/>
                  </a:cxn>
                  <a:cxn ang="0">
                    <a:pos x="413" y="173"/>
                  </a:cxn>
                  <a:cxn ang="0">
                    <a:pos x="420" y="127"/>
                  </a:cxn>
                  <a:cxn ang="0">
                    <a:pos x="413" y="100"/>
                  </a:cxn>
                  <a:cxn ang="0">
                    <a:pos x="384" y="54"/>
                  </a:cxn>
                  <a:cxn ang="0">
                    <a:pos x="334" y="27"/>
                  </a:cxn>
                  <a:cxn ang="0">
                    <a:pos x="263" y="14"/>
                  </a:cxn>
                  <a:cxn ang="0">
                    <a:pos x="228" y="14"/>
                  </a:cxn>
                  <a:cxn ang="0">
                    <a:pos x="128" y="54"/>
                  </a:cxn>
                  <a:cxn ang="0">
                    <a:pos x="71" y="120"/>
                  </a:cxn>
                  <a:cxn ang="0">
                    <a:pos x="57" y="113"/>
                  </a:cxn>
                  <a:cxn ang="0">
                    <a:pos x="71" y="94"/>
                  </a:cxn>
                  <a:cxn ang="0">
                    <a:pos x="121" y="40"/>
                  </a:cxn>
                  <a:cxn ang="0">
                    <a:pos x="228" y="0"/>
                  </a:cxn>
                  <a:cxn ang="0">
                    <a:pos x="270" y="0"/>
                  </a:cxn>
                  <a:cxn ang="0">
                    <a:pos x="341" y="14"/>
                  </a:cxn>
                  <a:cxn ang="0">
                    <a:pos x="398" y="47"/>
                  </a:cxn>
                  <a:cxn ang="0">
                    <a:pos x="434" y="94"/>
                  </a:cxn>
                  <a:cxn ang="0">
                    <a:pos x="441" y="120"/>
                  </a:cxn>
                  <a:cxn ang="0">
                    <a:pos x="434" y="180"/>
                  </a:cxn>
                  <a:cxn ang="0">
                    <a:pos x="398" y="227"/>
                  </a:cxn>
                  <a:cxn ang="0">
                    <a:pos x="334" y="266"/>
                  </a:cxn>
                  <a:cxn ang="0">
                    <a:pos x="263" y="286"/>
                  </a:cxn>
                  <a:cxn ang="0">
                    <a:pos x="206" y="286"/>
                  </a:cxn>
                  <a:cxn ang="0">
                    <a:pos x="107" y="246"/>
                  </a:cxn>
                  <a:cxn ang="0">
                    <a:pos x="71" y="213"/>
                  </a:cxn>
                  <a:cxn ang="0">
                    <a:pos x="57" y="213"/>
                  </a:cxn>
                  <a:cxn ang="0">
                    <a:pos x="35" y="213"/>
                  </a:cxn>
                  <a:cxn ang="0">
                    <a:pos x="7" y="193"/>
                  </a:cxn>
                  <a:cxn ang="0">
                    <a:pos x="0" y="180"/>
                  </a:cxn>
                  <a:cxn ang="0">
                    <a:pos x="14" y="153"/>
                  </a:cxn>
                  <a:cxn ang="0">
                    <a:pos x="50" y="140"/>
                  </a:cxn>
                </a:cxnLst>
                <a:rect l="0" t="0" r="r" b="b"/>
                <a:pathLst>
                  <a:path w="441" h="286">
                    <a:moveTo>
                      <a:pt x="50" y="140"/>
                    </a:moveTo>
                    <a:lnTo>
                      <a:pt x="50" y="140"/>
                    </a:lnTo>
                    <a:lnTo>
                      <a:pt x="50" y="140"/>
                    </a:lnTo>
                    <a:lnTo>
                      <a:pt x="50" y="140"/>
                    </a:lnTo>
                    <a:lnTo>
                      <a:pt x="57" y="113"/>
                    </a:lnTo>
                    <a:lnTo>
                      <a:pt x="57" y="113"/>
                    </a:lnTo>
                    <a:lnTo>
                      <a:pt x="71" y="120"/>
                    </a:lnTo>
                    <a:lnTo>
                      <a:pt x="71" y="120"/>
                    </a:lnTo>
                    <a:lnTo>
                      <a:pt x="71" y="147"/>
                    </a:lnTo>
                    <a:lnTo>
                      <a:pt x="71" y="153"/>
                    </a:lnTo>
                    <a:lnTo>
                      <a:pt x="50" y="153"/>
                    </a:lnTo>
                    <a:lnTo>
                      <a:pt x="50" y="153"/>
                    </a:lnTo>
                    <a:lnTo>
                      <a:pt x="28" y="160"/>
                    </a:lnTo>
                    <a:lnTo>
                      <a:pt x="21" y="173"/>
                    </a:lnTo>
                    <a:lnTo>
                      <a:pt x="14" y="180"/>
                    </a:lnTo>
                    <a:lnTo>
                      <a:pt x="14" y="180"/>
                    </a:lnTo>
                    <a:lnTo>
                      <a:pt x="21" y="187"/>
                    </a:lnTo>
                    <a:lnTo>
                      <a:pt x="28" y="193"/>
                    </a:lnTo>
                    <a:lnTo>
                      <a:pt x="57" y="200"/>
                    </a:lnTo>
                    <a:lnTo>
                      <a:pt x="57" y="200"/>
                    </a:lnTo>
                    <a:lnTo>
                      <a:pt x="71" y="193"/>
                    </a:lnTo>
                    <a:lnTo>
                      <a:pt x="78" y="193"/>
                    </a:lnTo>
                    <a:lnTo>
                      <a:pt x="85" y="200"/>
                    </a:lnTo>
                    <a:lnTo>
                      <a:pt x="85" y="200"/>
                    </a:lnTo>
                    <a:lnTo>
                      <a:pt x="92" y="213"/>
                    </a:lnTo>
                    <a:lnTo>
                      <a:pt x="114" y="233"/>
                    </a:lnTo>
                    <a:lnTo>
                      <a:pt x="156" y="253"/>
                    </a:lnTo>
                    <a:lnTo>
                      <a:pt x="206" y="266"/>
                    </a:lnTo>
                    <a:lnTo>
                      <a:pt x="263" y="266"/>
                    </a:lnTo>
                    <a:lnTo>
                      <a:pt x="263" y="266"/>
                    </a:lnTo>
                    <a:lnTo>
                      <a:pt x="299" y="260"/>
                    </a:lnTo>
                    <a:lnTo>
                      <a:pt x="327" y="253"/>
                    </a:lnTo>
                    <a:lnTo>
                      <a:pt x="356" y="240"/>
                    </a:lnTo>
                    <a:lnTo>
                      <a:pt x="384" y="220"/>
                    </a:lnTo>
                    <a:lnTo>
                      <a:pt x="398" y="200"/>
                    </a:lnTo>
                    <a:lnTo>
                      <a:pt x="413" y="173"/>
                    </a:lnTo>
                    <a:lnTo>
                      <a:pt x="420" y="147"/>
                    </a:lnTo>
                    <a:lnTo>
                      <a:pt x="420" y="127"/>
                    </a:lnTo>
                    <a:lnTo>
                      <a:pt x="420" y="127"/>
                    </a:lnTo>
                    <a:lnTo>
                      <a:pt x="413" y="100"/>
                    </a:lnTo>
                    <a:lnTo>
                      <a:pt x="398" y="74"/>
                    </a:lnTo>
                    <a:lnTo>
                      <a:pt x="384" y="54"/>
                    </a:lnTo>
                    <a:lnTo>
                      <a:pt x="356" y="40"/>
                    </a:lnTo>
                    <a:lnTo>
                      <a:pt x="334" y="27"/>
                    </a:lnTo>
                    <a:lnTo>
                      <a:pt x="299" y="20"/>
                    </a:lnTo>
                    <a:lnTo>
                      <a:pt x="263" y="14"/>
                    </a:lnTo>
                    <a:lnTo>
                      <a:pt x="228" y="14"/>
                    </a:lnTo>
                    <a:lnTo>
                      <a:pt x="228" y="14"/>
                    </a:lnTo>
                    <a:lnTo>
                      <a:pt x="178" y="27"/>
                    </a:lnTo>
                    <a:lnTo>
                      <a:pt x="128" y="54"/>
                    </a:lnTo>
                    <a:lnTo>
                      <a:pt x="92" y="87"/>
                    </a:lnTo>
                    <a:lnTo>
                      <a:pt x="71" y="120"/>
                    </a:lnTo>
                    <a:lnTo>
                      <a:pt x="71" y="120"/>
                    </a:lnTo>
                    <a:lnTo>
                      <a:pt x="57" y="113"/>
                    </a:lnTo>
                    <a:lnTo>
                      <a:pt x="57" y="113"/>
                    </a:lnTo>
                    <a:lnTo>
                      <a:pt x="71" y="94"/>
                    </a:lnTo>
                    <a:lnTo>
                      <a:pt x="85" y="74"/>
                    </a:lnTo>
                    <a:lnTo>
                      <a:pt x="121" y="40"/>
                    </a:lnTo>
                    <a:lnTo>
                      <a:pt x="171" y="14"/>
                    </a:lnTo>
                    <a:lnTo>
                      <a:pt x="228" y="0"/>
                    </a:lnTo>
                    <a:lnTo>
                      <a:pt x="228" y="0"/>
                    </a:lnTo>
                    <a:lnTo>
                      <a:pt x="270" y="0"/>
                    </a:lnTo>
                    <a:lnTo>
                      <a:pt x="306" y="0"/>
                    </a:lnTo>
                    <a:lnTo>
                      <a:pt x="341" y="14"/>
                    </a:lnTo>
                    <a:lnTo>
                      <a:pt x="370" y="27"/>
                    </a:lnTo>
                    <a:lnTo>
                      <a:pt x="398" y="47"/>
                    </a:lnTo>
                    <a:lnTo>
                      <a:pt x="420" y="67"/>
                    </a:lnTo>
                    <a:lnTo>
                      <a:pt x="434" y="94"/>
                    </a:lnTo>
                    <a:lnTo>
                      <a:pt x="441" y="120"/>
                    </a:lnTo>
                    <a:lnTo>
                      <a:pt x="441" y="120"/>
                    </a:lnTo>
                    <a:lnTo>
                      <a:pt x="441" y="153"/>
                    </a:lnTo>
                    <a:lnTo>
                      <a:pt x="434" y="180"/>
                    </a:lnTo>
                    <a:lnTo>
                      <a:pt x="413" y="207"/>
                    </a:lnTo>
                    <a:lnTo>
                      <a:pt x="398" y="227"/>
                    </a:lnTo>
                    <a:lnTo>
                      <a:pt x="370" y="246"/>
                    </a:lnTo>
                    <a:lnTo>
                      <a:pt x="334" y="266"/>
                    </a:lnTo>
                    <a:lnTo>
                      <a:pt x="299" y="280"/>
                    </a:lnTo>
                    <a:lnTo>
                      <a:pt x="263" y="286"/>
                    </a:lnTo>
                    <a:lnTo>
                      <a:pt x="263" y="286"/>
                    </a:lnTo>
                    <a:lnTo>
                      <a:pt x="206" y="286"/>
                    </a:lnTo>
                    <a:lnTo>
                      <a:pt x="149" y="273"/>
                    </a:lnTo>
                    <a:lnTo>
                      <a:pt x="107" y="246"/>
                    </a:lnTo>
                    <a:lnTo>
                      <a:pt x="85" y="233"/>
                    </a:lnTo>
                    <a:lnTo>
                      <a:pt x="71" y="213"/>
                    </a:lnTo>
                    <a:lnTo>
                      <a:pt x="71" y="213"/>
                    </a:lnTo>
                    <a:lnTo>
                      <a:pt x="57" y="213"/>
                    </a:lnTo>
                    <a:lnTo>
                      <a:pt x="57" y="213"/>
                    </a:lnTo>
                    <a:lnTo>
                      <a:pt x="35" y="213"/>
                    </a:lnTo>
                    <a:lnTo>
                      <a:pt x="21" y="207"/>
                    </a:lnTo>
                    <a:lnTo>
                      <a:pt x="7" y="193"/>
                    </a:lnTo>
                    <a:lnTo>
                      <a:pt x="0" y="180"/>
                    </a:lnTo>
                    <a:lnTo>
                      <a:pt x="0" y="180"/>
                    </a:lnTo>
                    <a:lnTo>
                      <a:pt x="0" y="167"/>
                    </a:lnTo>
                    <a:lnTo>
                      <a:pt x="14" y="153"/>
                    </a:lnTo>
                    <a:lnTo>
                      <a:pt x="28" y="140"/>
                    </a:lnTo>
                    <a:lnTo>
                      <a:pt x="50" y="140"/>
                    </a:lnTo>
                    <a:lnTo>
                      <a:pt x="50" y="14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" name="Freeform 81"/>
              <p:cNvSpPr>
                <a:spLocks/>
              </p:cNvSpPr>
              <p:nvPr/>
            </p:nvSpPr>
            <p:spPr bwMode="auto">
              <a:xfrm>
                <a:off x="3997" y="2630"/>
                <a:ext cx="28" cy="27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0" y="13"/>
                  </a:cxn>
                  <a:cxn ang="0">
                    <a:pos x="7" y="27"/>
                  </a:cxn>
                  <a:cxn ang="0">
                    <a:pos x="14" y="27"/>
                  </a:cxn>
                  <a:cxn ang="0">
                    <a:pos x="14" y="27"/>
                  </a:cxn>
                  <a:cxn ang="0">
                    <a:pos x="21" y="20"/>
                  </a:cxn>
                  <a:cxn ang="0">
                    <a:pos x="28" y="13"/>
                  </a:cxn>
                  <a:cxn ang="0">
                    <a:pos x="28" y="13"/>
                  </a:cxn>
                  <a:cxn ang="0">
                    <a:pos x="21" y="7"/>
                  </a:cxn>
                  <a:cxn ang="0">
                    <a:pos x="14" y="0"/>
                  </a:cxn>
                  <a:cxn ang="0">
                    <a:pos x="14" y="0"/>
                  </a:cxn>
                  <a:cxn ang="0">
                    <a:pos x="0" y="7"/>
                  </a:cxn>
                  <a:cxn ang="0">
                    <a:pos x="0" y="13"/>
                  </a:cxn>
                  <a:cxn ang="0">
                    <a:pos x="0" y="13"/>
                  </a:cxn>
                </a:cxnLst>
                <a:rect l="0" t="0" r="r" b="b"/>
                <a:pathLst>
                  <a:path w="28" h="27">
                    <a:moveTo>
                      <a:pt x="0" y="13"/>
                    </a:moveTo>
                    <a:lnTo>
                      <a:pt x="0" y="13"/>
                    </a:lnTo>
                    <a:lnTo>
                      <a:pt x="7" y="27"/>
                    </a:lnTo>
                    <a:lnTo>
                      <a:pt x="14" y="27"/>
                    </a:lnTo>
                    <a:lnTo>
                      <a:pt x="14" y="27"/>
                    </a:lnTo>
                    <a:lnTo>
                      <a:pt x="21" y="20"/>
                    </a:lnTo>
                    <a:lnTo>
                      <a:pt x="28" y="13"/>
                    </a:lnTo>
                    <a:lnTo>
                      <a:pt x="28" y="13"/>
                    </a:lnTo>
                    <a:lnTo>
                      <a:pt x="21" y="7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0" y="7"/>
                    </a:lnTo>
                    <a:lnTo>
                      <a:pt x="0" y="13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" name="Freeform 82"/>
              <p:cNvSpPr>
                <a:spLocks/>
              </p:cNvSpPr>
              <p:nvPr/>
            </p:nvSpPr>
            <p:spPr bwMode="auto">
              <a:xfrm>
                <a:off x="4161" y="2597"/>
                <a:ext cx="21" cy="20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0" y="13"/>
                  </a:cxn>
                  <a:cxn ang="0">
                    <a:pos x="0" y="20"/>
                  </a:cxn>
                  <a:cxn ang="0">
                    <a:pos x="14" y="20"/>
                  </a:cxn>
                  <a:cxn ang="0">
                    <a:pos x="14" y="20"/>
                  </a:cxn>
                  <a:cxn ang="0">
                    <a:pos x="21" y="20"/>
                  </a:cxn>
                  <a:cxn ang="0">
                    <a:pos x="21" y="7"/>
                  </a:cxn>
                  <a:cxn ang="0">
                    <a:pos x="21" y="7"/>
                  </a:cxn>
                  <a:cxn ang="0">
                    <a:pos x="21" y="0"/>
                  </a:cxn>
                  <a:cxn ang="0">
                    <a:pos x="7" y="0"/>
                  </a:cxn>
                  <a:cxn ang="0">
                    <a:pos x="7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0" y="13"/>
                  </a:cxn>
                </a:cxnLst>
                <a:rect l="0" t="0" r="r" b="b"/>
                <a:pathLst>
                  <a:path w="21" h="20">
                    <a:moveTo>
                      <a:pt x="0" y="13"/>
                    </a:moveTo>
                    <a:lnTo>
                      <a:pt x="0" y="13"/>
                    </a:lnTo>
                    <a:lnTo>
                      <a:pt x="0" y="20"/>
                    </a:lnTo>
                    <a:lnTo>
                      <a:pt x="14" y="20"/>
                    </a:lnTo>
                    <a:lnTo>
                      <a:pt x="14" y="20"/>
                    </a:lnTo>
                    <a:lnTo>
                      <a:pt x="21" y="20"/>
                    </a:lnTo>
                    <a:lnTo>
                      <a:pt x="21" y="7"/>
                    </a:lnTo>
                    <a:lnTo>
                      <a:pt x="21" y="7"/>
                    </a:lnTo>
                    <a:lnTo>
                      <a:pt x="21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" name="Freeform 83"/>
              <p:cNvSpPr>
                <a:spLocks/>
              </p:cNvSpPr>
              <p:nvPr/>
            </p:nvSpPr>
            <p:spPr bwMode="auto">
              <a:xfrm>
                <a:off x="4118" y="2643"/>
                <a:ext cx="50" cy="27"/>
              </a:xfrm>
              <a:custGeom>
                <a:avLst/>
                <a:gdLst/>
                <a:ahLst/>
                <a:cxnLst>
                  <a:cxn ang="0">
                    <a:pos x="0" y="20"/>
                  </a:cxn>
                  <a:cxn ang="0">
                    <a:pos x="0" y="20"/>
                  </a:cxn>
                  <a:cxn ang="0">
                    <a:pos x="7" y="27"/>
                  </a:cxn>
                  <a:cxn ang="0">
                    <a:pos x="14" y="27"/>
                  </a:cxn>
                  <a:cxn ang="0">
                    <a:pos x="50" y="27"/>
                  </a:cxn>
                  <a:cxn ang="0">
                    <a:pos x="50" y="27"/>
                  </a:cxn>
                  <a:cxn ang="0">
                    <a:pos x="50" y="20"/>
                  </a:cxn>
                  <a:cxn ang="0">
                    <a:pos x="50" y="14"/>
                  </a:cxn>
                  <a:cxn ang="0">
                    <a:pos x="50" y="7"/>
                  </a:cxn>
                  <a:cxn ang="0">
                    <a:pos x="50" y="0"/>
                  </a:cxn>
                  <a:cxn ang="0">
                    <a:pos x="14" y="7"/>
                  </a:cxn>
                  <a:cxn ang="0">
                    <a:pos x="14" y="7"/>
                  </a:cxn>
                  <a:cxn ang="0">
                    <a:pos x="0" y="7"/>
                  </a:cxn>
                  <a:cxn ang="0">
                    <a:pos x="0" y="20"/>
                  </a:cxn>
                  <a:cxn ang="0">
                    <a:pos x="0" y="20"/>
                  </a:cxn>
                </a:cxnLst>
                <a:rect l="0" t="0" r="r" b="b"/>
                <a:pathLst>
                  <a:path w="50" h="27">
                    <a:moveTo>
                      <a:pt x="0" y="20"/>
                    </a:moveTo>
                    <a:lnTo>
                      <a:pt x="0" y="20"/>
                    </a:lnTo>
                    <a:lnTo>
                      <a:pt x="7" y="27"/>
                    </a:lnTo>
                    <a:lnTo>
                      <a:pt x="14" y="27"/>
                    </a:lnTo>
                    <a:lnTo>
                      <a:pt x="50" y="27"/>
                    </a:lnTo>
                    <a:lnTo>
                      <a:pt x="50" y="27"/>
                    </a:lnTo>
                    <a:lnTo>
                      <a:pt x="50" y="20"/>
                    </a:lnTo>
                    <a:lnTo>
                      <a:pt x="50" y="14"/>
                    </a:lnTo>
                    <a:lnTo>
                      <a:pt x="50" y="7"/>
                    </a:lnTo>
                    <a:lnTo>
                      <a:pt x="50" y="0"/>
                    </a:lnTo>
                    <a:lnTo>
                      <a:pt x="14" y="7"/>
                    </a:lnTo>
                    <a:lnTo>
                      <a:pt x="14" y="7"/>
                    </a:lnTo>
                    <a:lnTo>
                      <a:pt x="0" y="7"/>
                    </a:lnTo>
                    <a:lnTo>
                      <a:pt x="0" y="20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" name="Freeform 84"/>
              <p:cNvSpPr>
                <a:spLocks/>
              </p:cNvSpPr>
              <p:nvPr/>
            </p:nvSpPr>
            <p:spPr bwMode="auto">
              <a:xfrm>
                <a:off x="4025" y="2703"/>
                <a:ext cx="107" cy="2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7"/>
                  </a:cxn>
                  <a:cxn ang="0">
                    <a:pos x="0" y="7"/>
                  </a:cxn>
                  <a:cxn ang="0">
                    <a:pos x="8" y="7"/>
                  </a:cxn>
                  <a:cxn ang="0">
                    <a:pos x="29" y="20"/>
                  </a:cxn>
                  <a:cxn ang="0">
                    <a:pos x="57" y="27"/>
                  </a:cxn>
                  <a:cxn ang="0">
                    <a:pos x="100" y="20"/>
                  </a:cxn>
                  <a:cxn ang="0">
                    <a:pos x="100" y="20"/>
                  </a:cxn>
                  <a:cxn ang="0">
                    <a:pos x="107" y="14"/>
                  </a:cxn>
                  <a:cxn ang="0">
                    <a:pos x="107" y="14"/>
                  </a:cxn>
                  <a:cxn ang="0">
                    <a:pos x="100" y="7"/>
                  </a:cxn>
                  <a:cxn ang="0">
                    <a:pos x="100" y="7"/>
                  </a:cxn>
                  <a:cxn ang="0">
                    <a:pos x="57" y="14"/>
                  </a:cxn>
                  <a:cxn ang="0">
                    <a:pos x="29" y="14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07" h="27">
                    <a:moveTo>
                      <a:pt x="0" y="0"/>
                    </a:moveTo>
                    <a:lnTo>
                      <a:pt x="0" y="0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8" y="7"/>
                    </a:lnTo>
                    <a:lnTo>
                      <a:pt x="29" y="20"/>
                    </a:lnTo>
                    <a:lnTo>
                      <a:pt x="57" y="27"/>
                    </a:lnTo>
                    <a:lnTo>
                      <a:pt x="100" y="20"/>
                    </a:lnTo>
                    <a:lnTo>
                      <a:pt x="100" y="20"/>
                    </a:lnTo>
                    <a:lnTo>
                      <a:pt x="107" y="14"/>
                    </a:lnTo>
                    <a:lnTo>
                      <a:pt x="107" y="14"/>
                    </a:lnTo>
                    <a:lnTo>
                      <a:pt x="100" y="7"/>
                    </a:lnTo>
                    <a:lnTo>
                      <a:pt x="100" y="7"/>
                    </a:lnTo>
                    <a:lnTo>
                      <a:pt x="57" y="14"/>
                    </a:lnTo>
                    <a:lnTo>
                      <a:pt x="29" y="14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" name="Freeform 85"/>
              <p:cNvSpPr>
                <a:spLocks/>
              </p:cNvSpPr>
              <p:nvPr/>
            </p:nvSpPr>
            <p:spPr bwMode="auto">
              <a:xfrm>
                <a:off x="2189" y="2896"/>
                <a:ext cx="107" cy="2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7"/>
                  </a:cxn>
                  <a:cxn ang="0">
                    <a:pos x="0" y="7"/>
                  </a:cxn>
                  <a:cxn ang="0">
                    <a:pos x="7" y="13"/>
                  </a:cxn>
                  <a:cxn ang="0">
                    <a:pos x="29" y="20"/>
                  </a:cxn>
                  <a:cxn ang="0">
                    <a:pos x="64" y="27"/>
                  </a:cxn>
                  <a:cxn ang="0">
                    <a:pos x="100" y="20"/>
                  </a:cxn>
                  <a:cxn ang="0">
                    <a:pos x="100" y="20"/>
                  </a:cxn>
                  <a:cxn ang="0">
                    <a:pos x="107" y="13"/>
                  </a:cxn>
                  <a:cxn ang="0">
                    <a:pos x="107" y="13"/>
                  </a:cxn>
                  <a:cxn ang="0">
                    <a:pos x="100" y="13"/>
                  </a:cxn>
                  <a:cxn ang="0">
                    <a:pos x="100" y="13"/>
                  </a:cxn>
                  <a:cxn ang="0">
                    <a:pos x="64" y="20"/>
                  </a:cxn>
                  <a:cxn ang="0">
                    <a:pos x="29" y="13"/>
                  </a:cxn>
                  <a:cxn ang="0">
                    <a:pos x="7" y="0"/>
                  </a:cxn>
                  <a:cxn ang="0">
                    <a:pos x="7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07" h="27">
                    <a:moveTo>
                      <a:pt x="0" y="0"/>
                    </a:moveTo>
                    <a:lnTo>
                      <a:pt x="0" y="0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7" y="13"/>
                    </a:lnTo>
                    <a:lnTo>
                      <a:pt x="29" y="20"/>
                    </a:lnTo>
                    <a:lnTo>
                      <a:pt x="64" y="27"/>
                    </a:lnTo>
                    <a:lnTo>
                      <a:pt x="100" y="20"/>
                    </a:lnTo>
                    <a:lnTo>
                      <a:pt x="100" y="20"/>
                    </a:lnTo>
                    <a:lnTo>
                      <a:pt x="107" y="13"/>
                    </a:lnTo>
                    <a:lnTo>
                      <a:pt x="107" y="13"/>
                    </a:lnTo>
                    <a:lnTo>
                      <a:pt x="100" y="13"/>
                    </a:lnTo>
                    <a:lnTo>
                      <a:pt x="100" y="13"/>
                    </a:lnTo>
                    <a:lnTo>
                      <a:pt x="64" y="20"/>
                    </a:lnTo>
                    <a:lnTo>
                      <a:pt x="29" y="13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" name="Freeform 86"/>
              <p:cNvSpPr>
                <a:spLocks/>
              </p:cNvSpPr>
              <p:nvPr/>
            </p:nvSpPr>
            <p:spPr bwMode="auto">
              <a:xfrm>
                <a:off x="3805" y="2424"/>
                <a:ext cx="491" cy="266"/>
              </a:xfrm>
              <a:custGeom>
                <a:avLst/>
                <a:gdLst/>
                <a:ahLst/>
                <a:cxnLst>
                  <a:cxn ang="0">
                    <a:pos x="85" y="40"/>
                  </a:cxn>
                  <a:cxn ang="0">
                    <a:pos x="92" y="60"/>
                  </a:cxn>
                  <a:cxn ang="0">
                    <a:pos x="21" y="80"/>
                  </a:cxn>
                  <a:cxn ang="0">
                    <a:pos x="0" y="100"/>
                  </a:cxn>
                  <a:cxn ang="0">
                    <a:pos x="35" y="106"/>
                  </a:cxn>
                  <a:cxn ang="0">
                    <a:pos x="21" y="126"/>
                  </a:cxn>
                  <a:cxn ang="0">
                    <a:pos x="14" y="173"/>
                  </a:cxn>
                  <a:cxn ang="0">
                    <a:pos x="21" y="193"/>
                  </a:cxn>
                  <a:cxn ang="0">
                    <a:pos x="35" y="226"/>
                  </a:cxn>
                  <a:cxn ang="0">
                    <a:pos x="57" y="239"/>
                  </a:cxn>
                  <a:cxn ang="0">
                    <a:pos x="92" y="266"/>
                  </a:cxn>
                  <a:cxn ang="0">
                    <a:pos x="128" y="246"/>
                  </a:cxn>
                  <a:cxn ang="0">
                    <a:pos x="135" y="233"/>
                  </a:cxn>
                  <a:cxn ang="0">
                    <a:pos x="156" y="213"/>
                  </a:cxn>
                  <a:cxn ang="0">
                    <a:pos x="163" y="206"/>
                  </a:cxn>
                  <a:cxn ang="0">
                    <a:pos x="171" y="193"/>
                  </a:cxn>
                  <a:cxn ang="0">
                    <a:pos x="192" y="173"/>
                  </a:cxn>
                  <a:cxn ang="0">
                    <a:pos x="235" y="173"/>
                  </a:cxn>
                  <a:cxn ang="0">
                    <a:pos x="299" y="186"/>
                  </a:cxn>
                  <a:cxn ang="0">
                    <a:pos x="306" y="180"/>
                  </a:cxn>
                  <a:cxn ang="0">
                    <a:pos x="284" y="146"/>
                  </a:cxn>
                  <a:cxn ang="0">
                    <a:pos x="349" y="160"/>
                  </a:cxn>
                  <a:cxn ang="0">
                    <a:pos x="398" y="173"/>
                  </a:cxn>
                  <a:cxn ang="0">
                    <a:pos x="384" y="160"/>
                  </a:cxn>
                  <a:cxn ang="0">
                    <a:pos x="377" y="140"/>
                  </a:cxn>
                  <a:cxn ang="0">
                    <a:pos x="420" y="166"/>
                  </a:cxn>
                  <a:cxn ang="0">
                    <a:pos x="455" y="213"/>
                  </a:cxn>
                  <a:cxn ang="0">
                    <a:pos x="455" y="186"/>
                  </a:cxn>
                  <a:cxn ang="0">
                    <a:pos x="448" y="160"/>
                  </a:cxn>
                  <a:cxn ang="0">
                    <a:pos x="448" y="153"/>
                  </a:cxn>
                  <a:cxn ang="0">
                    <a:pos x="477" y="166"/>
                  </a:cxn>
                  <a:cxn ang="0">
                    <a:pos x="484" y="160"/>
                  </a:cxn>
                  <a:cxn ang="0">
                    <a:pos x="477" y="140"/>
                  </a:cxn>
                  <a:cxn ang="0">
                    <a:pos x="434" y="106"/>
                  </a:cxn>
                  <a:cxn ang="0">
                    <a:pos x="420" y="93"/>
                  </a:cxn>
                  <a:cxn ang="0">
                    <a:pos x="477" y="106"/>
                  </a:cxn>
                  <a:cxn ang="0">
                    <a:pos x="470" y="93"/>
                  </a:cxn>
                  <a:cxn ang="0">
                    <a:pos x="420" y="53"/>
                  </a:cxn>
                  <a:cxn ang="0">
                    <a:pos x="363" y="40"/>
                  </a:cxn>
                  <a:cxn ang="0">
                    <a:pos x="405" y="33"/>
                  </a:cxn>
                  <a:cxn ang="0">
                    <a:pos x="405" y="20"/>
                  </a:cxn>
                  <a:cxn ang="0">
                    <a:pos x="370" y="13"/>
                  </a:cxn>
                  <a:cxn ang="0">
                    <a:pos x="292" y="13"/>
                  </a:cxn>
                  <a:cxn ang="0">
                    <a:pos x="306" y="7"/>
                  </a:cxn>
                  <a:cxn ang="0">
                    <a:pos x="277" y="0"/>
                  </a:cxn>
                  <a:cxn ang="0">
                    <a:pos x="178" y="20"/>
                  </a:cxn>
                  <a:cxn ang="0">
                    <a:pos x="135" y="47"/>
                  </a:cxn>
                  <a:cxn ang="0">
                    <a:pos x="99" y="33"/>
                  </a:cxn>
                  <a:cxn ang="0">
                    <a:pos x="85" y="40"/>
                  </a:cxn>
                </a:cxnLst>
                <a:rect l="0" t="0" r="r" b="b"/>
                <a:pathLst>
                  <a:path w="491" h="266">
                    <a:moveTo>
                      <a:pt x="85" y="40"/>
                    </a:moveTo>
                    <a:lnTo>
                      <a:pt x="85" y="40"/>
                    </a:lnTo>
                    <a:lnTo>
                      <a:pt x="92" y="60"/>
                    </a:lnTo>
                    <a:lnTo>
                      <a:pt x="92" y="60"/>
                    </a:lnTo>
                    <a:lnTo>
                      <a:pt x="50" y="73"/>
                    </a:lnTo>
                    <a:lnTo>
                      <a:pt x="21" y="80"/>
                    </a:lnTo>
                    <a:lnTo>
                      <a:pt x="0" y="93"/>
                    </a:lnTo>
                    <a:lnTo>
                      <a:pt x="0" y="100"/>
                    </a:lnTo>
                    <a:lnTo>
                      <a:pt x="0" y="100"/>
                    </a:lnTo>
                    <a:lnTo>
                      <a:pt x="35" y="106"/>
                    </a:lnTo>
                    <a:lnTo>
                      <a:pt x="35" y="106"/>
                    </a:lnTo>
                    <a:lnTo>
                      <a:pt x="21" y="126"/>
                    </a:lnTo>
                    <a:lnTo>
                      <a:pt x="14" y="146"/>
                    </a:lnTo>
                    <a:lnTo>
                      <a:pt x="14" y="173"/>
                    </a:lnTo>
                    <a:lnTo>
                      <a:pt x="21" y="193"/>
                    </a:lnTo>
                    <a:lnTo>
                      <a:pt x="21" y="193"/>
                    </a:lnTo>
                    <a:lnTo>
                      <a:pt x="35" y="226"/>
                    </a:lnTo>
                    <a:lnTo>
                      <a:pt x="35" y="226"/>
                    </a:lnTo>
                    <a:lnTo>
                      <a:pt x="57" y="239"/>
                    </a:lnTo>
                    <a:lnTo>
                      <a:pt x="57" y="239"/>
                    </a:lnTo>
                    <a:lnTo>
                      <a:pt x="92" y="259"/>
                    </a:lnTo>
                    <a:lnTo>
                      <a:pt x="92" y="266"/>
                    </a:lnTo>
                    <a:lnTo>
                      <a:pt x="128" y="253"/>
                    </a:lnTo>
                    <a:lnTo>
                      <a:pt x="128" y="246"/>
                    </a:lnTo>
                    <a:lnTo>
                      <a:pt x="128" y="246"/>
                    </a:lnTo>
                    <a:lnTo>
                      <a:pt x="135" y="233"/>
                    </a:lnTo>
                    <a:lnTo>
                      <a:pt x="149" y="219"/>
                    </a:lnTo>
                    <a:lnTo>
                      <a:pt x="156" y="213"/>
                    </a:lnTo>
                    <a:lnTo>
                      <a:pt x="156" y="213"/>
                    </a:lnTo>
                    <a:lnTo>
                      <a:pt x="163" y="206"/>
                    </a:lnTo>
                    <a:lnTo>
                      <a:pt x="171" y="193"/>
                    </a:lnTo>
                    <a:lnTo>
                      <a:pt x="171" y="193"/>
                    </a:lnTo>
                    <a:lnTo>
                      <a:pt x="178" y="180"/>
                    </a:lnTo>
                    <a:lnTo>
                      <a:pt x="192" y="173"/>
                    </a:lnTo>
                    <a:lnTo>
                      <a:pt x="192" y="173"/>
                    </a:lnTo>
                    <a:lnTo>
                      <a:pt x="235" y="173"/>
                    </a:lnTo>
                    <a:lnTo>
                      <a:pt x="263" y="173"/>
                    </a:lnTo>
                    <a:lnTo>
                      <a:pt x="299" y="186"/>
                    </a:lnTo>
                    <a:lnTo>
                      <a:pt x="313" y="199"/>
                    </a:lnTo>
                    <a:lnTo>
                      <a:pt x="306" y="180"/>
                    </a:lnTo>
                    <a:lnTo>
                      <a:pt x="306" y="180"/>
                    </a:lnTo>
                    <a:lnTo>
                      <a:pt x="284" y="146"/>
                    </a:lnTo>
                    <a:lnTo>
                      <a:pt x="284" y="146"/>
                    </a:lnTo>
                    <a:lnTo>
                      <a:pt x="349" y="160"/>
                    </a:lnTo>
                    <a:lnTo>
                      <a:pt x="377" y="166"/>
                    </a:lnTo>
                    <a:lnTo>
                      <a:pt x="398" y="173"/>
                    </a:lnTo>
                    <a:lnTo>
                      <a:pt x="384" y="160"/>
                    </a:lnTo>
                    <a:lnTo>
                      <a:pt x="384" y="160"/>
                    </a:lnTo>
                    <a:lnTo>
                      <a:pt x="377" y="140"/>
                    </a:lnTo>
                    <a:lnTo>
                      <a:pt x="377" y="140"/>
                    </a:lnTo>
                    <a:lnTo>
                      <a:pt x="405" y="153"/>
                    </a:lnTo>
                    <a:lnTo>
                      <a:pt x="420" y="166"/>
                    </a:lnTo>
                    <a:lnTo>
                      <a:pt x="441" y="193"/>
                    </a:lnTo>
                    <a:lnTo>
                      <a:pt x="455" y="213"/>
                    </a:lnTo>
                    <a:lnTo>
                      <a:pt x="455" y="186"/>
                    </a:lnTo>
                    <a:lnTo>
                      <a:pt x="455" y="186"/>
                    </a:lnTo>
                    <a:lnTo>
                      <a:pt x="448" y="160"/>
                    </a:lnTo>
                    <a:lnTo>
                      <a:pt x="448" y="160"/>
                    </a:lnTo>
                    <a:lnTo>
                      <a:pt x="448" y="153"/>
                    </a:lnTo>
                    <a:lnTo>
                      <a:pt x="448" y="153"/>
                    </a:lnTo>
                    <a:lnTo>
                      <a:pt x="470" y="166"/>
                    </a:lnTo>
                    <a:lnTo>
                      <a:pt x="477" y="166"/>
                    </a:lnTo>
                    <a:lnTo>
                      <a:pt x="491" y="180"/>
                    </a:lnTo>
                    <a:lnTo>
                      <a:pt x="484" y="160"/>
                    </a:lnTo>
                    <a:lnTo>
                      <a:pt x="484" y="160"/>
                    </a:lnTo>
                    <a:lnTo>
                      <a:pt x="477" y="140"/>
                    </a:lnTo>
                    <a:lnTo>
                      <a:pt x="455" y="120"/>
                    </a:lnTo>
                    <a:lnTo>
                      <a:pt x="434" y="106"/>
                    </a:lnTo>
                    <a:lnTo>
                      <a:pt x="420" y="93"/>
                    </a:lnTo>
                    <a:lnTo>
                      <a:pt x="420" y="93"/>
                    </a:lnTo>
                    <a:lnTo>
                      <a:pt x="462" y="100"/>
                    </a:lnTo>
                    <a:lnTo>
                      <a:pt x="477" y="106"/>
                    </a:lnTo>
                    <a:lnTo>
                      <a:pt x="470" y="93"/>
                    </a:lnTo>
                    <a:lnTo>
                      <a:pt x="470" y="93"/>
                    </a:lnTo>
                    <a:lnTo>
                      <a:pt x="441" y="66"/>
                    </a:lnTo>
                    <a:lnTo>
                      <a:pt x="420" y="53"/>
                    </a:lnTo>
                    <a:lnTo>
                      <a:pt x="391" y="47"/>
                    </a:lnTo>
                    <a:lnTo>
                      <a:pt x="363" y="40"/>
                    </a:lnTo>
                    <a:lnTo>
                      <a:pt x="363" y="40"/>
                    </a:lnTo>
                    <a:lnTo>
                      <a:pt x="405" y="33"/>
                    </a:lnTo>
                    <a:lnTo>
                      <a:pt x="427" y="33"/>
                    </a:lnTo>
                    <a:lnTo>
                      <a:pt x="405" y="20"/>
                    </a:lnTo>
                    <a:lnTo>
                      <a:pt x="405" y="20"/>
                    </a:lnTo>
                    <a:lnTo>
                      <a:pt x="370" y="13"/>
                    </a:lnTo>
                    <a:lnTo>
                      <a:pt x="341" y="7"/>
                    </a:lnTo>
                    <a:lnTo>
                      <a:pt x="292" y="13"/>
                    </a:lnTo>
                    <a:lnTo>
                      <a:pt x="292" y="13"/>
                    </a:lnTo>
                    <a:lnTo>
                      <a:pt x="306" y="7"/>
                    </a:lnTo>
                    <a:lnTo>
                      <a:pt x="277" y="0"/>
                    </a:lnTo>
                    <a:lnTo>
                      <a:pt x="277" y="0"/>
                    </a:lnTo>
                    <a:lnTo>
                      <a:pt x="220" y="7"/>
                    </a:lnTo>
                    <a:lnTo>
                      <a:pt x="178" y="20"/>
                    </a:lnTo>
                    <a:lnTo>
                      <a:pt x="149" y="33"/>
                    </a:lnTo>
                    <a:lnTo>
                      <a:pt x="135" y="47"/>
                    </a:lnTo>
                    <a:lnTo>
                      <a:pt x="135" y="47"/>
                    </a:lnTo>
                    <a:lnTo>
                      <a:pt x="99" y="33"/>
                    </a:lnTo>
                    <a:lnTo>
                      <a:pt x="71" y="27"/>
                    </a:lnTo>
                    <a:lnTo>
                      <a:pt x="85" y="4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" name="Freeform 87"/>
              <p:cNvSpPr>
                <a:spLocks/>
              </p:cNvSpPr>
              <p:nvPr/>
            </p:nvSpPr>
            <p:spPr bwMode="auto">
              <a:xfrm>
                <a:off x="3826" y="2437"/>
                <a:ext cx="449" cy="240"/>
              </a:xfrm>
              <a:custGeom>
                <a:avLst/>
                <a:gdLst/>
                <a:ahLst/>
                <a:cxnLst>
                  <a:cxn ang="0">
                    <a:pos x="86" y="53"/>
                  </a:cxn>
                  <a:cxn ang="0">
                    <a:pos x="78" y="34"/>
                  </a:cxn>
                  <a:cxn ang="0">
                    <a:pos x="114" y="47"/>
                  </a:cxn>
                  <a:cxn ang="0">
                    <a:pos x="121" y="47"/>
                  </a:cxn>
                  <a:cxn ang="0">
                    <a:pos x="185" y="14"/>
                  </a:cxn>
                  <a:cxn ang="0">
                    <a:pos x="228" y="0"/>
                  </a:cxn>
                  <a:cxn ang="0">
                    <a:pos x="214" y="20"/>
                  </a:cxn>
                  <a:cxn ang="0">
                    <a:pos x="214" y="27"/>
                  </a:cxn>
                  <a:cxn ang="0">
                    <a:pos x="256" y="14"/>
                  </a:cxn>
                  <a:cxn ang="0">
                    <a:pos x="328" y="7"/>
                  </a:cxn>
                  <a:cxn ang="0">
                    <a:pos x="356" y="14"/>
                  </a:cxn>
                  <a:cxn ang="0">
                    <a:pos x="306" y="34"/>
                  </a:cxn>
                  <a:cxn ang="0">
                    <a:pos x="299" y="40"/>
                  </a:cxn>
                  <a:cxn ang="0">
                    <a:pos x="384" y="53"/>
                  </a:cxn>
                  <a:cxn ang="0">
                    <a:pos x="420" y="73"/>
                  </a:cxn>
                  <a:cxn ang="0">
                    <a:pos x="392" y="73"/>
                  </a:cxn>
                  <a:cxn ang="0">
                    <a:pos x="349" y="87"/>
                  </a:cxn>
                  <a:cxn ang="0">
                    <a:pos x="363" y="87"/>
                  </a:cxn>
                  <a:cxn ang="0">
                    <a:pos x="420" y="113"/>
                  </a:cxn>
                  <a:cxn ang="0">
                    <a:pos x="449" y="133"/>
                  </a:cxn>
                  <a:cxn ang="0">
                    <a:pos x="406" y="127"/>
                  </a:cxn>
                  <a:cxn ang="0">
                    <a:pos x="406" y="140"/>
                  </a:cxn>
                  <a:cxn ang="0">
                    <a:pos x="413" y="153"/>
                  </a:cxn>
                  <a:cxn ang="0">
                    <a:pos x="363" y="120"/>
                  </a:cxn>
                  <a:cxn ang="0">
                    <a:pos x="328" y="113"/>
                  </a:cxn>
                  <a:cxn ang="0">
                    <a:pos x="335" y="127"/>
                  </a:cxn>
                  <a:cxn ang="0">
                    <a:pos x="342" y="140"/>
                  </a:cxn>
                  <a:cxn ang="0">
                    <a:pos x="249" y="120"/>
                  </a:cxn>
                  <a:cxn ang="0">
                    <a:pos x="242" y="133"/>
                  </a:cxn>
                  <a:cxn ang="0">
                    <a:pos x="263" y="153"/>
                  </a:cxn>
                  <a:cxn ang="0">
                    <a:pos x="221" y="147"/>
                  </a:cxn>
                  <a:cxn ang="0">
                    <a:pos x="164" y="153"/>
                  </a:cxn>
                  <a:cxn ang="0">
                    <a:pos x="150" y="160"/>
                  </a:cxn>
                  <a:cxn ang="0">
                    <a:pos x="135" y="180"/>
                  </a:cxn>
                  <a:cxn ang="0">
                    <a:pos x="135" y="186"/>
                  </a:cxn>
                  <a:cxn ang="0">
                    <a:pos x="121" y="200"/>
                  </a:cxn>
                  <a:cxn ang="0">
                    <a:pos x="100" y="213"/>
                  </a:cxn>
                  <a:cxn ang="0">
                    <a:pos x="93" y="233"/>
                  </a:cxn>
                  <a:cxn ang="0">
                    <a:pos x="78" y="240"/>
                  </a:cxn>
                  <a:cxn ang="0">
                    <a:pos x="43" y="213"/>
                  </a:cxn>
                  <a:cxn ang="0">
                    <a:pos x="22" y="206"/>
                  </a:cxn>
                  <a:cxn ang="0">
                    <a:pos x="7" y="173"/>
                  </a:cxn>
                  <a:cxn ang="0">
                    <a:pos x="7" y="133"/>
                  </a:cxn>
                  <a:cxn ang="0">
                    <a:pos x="36" y="93"/>
                  </a:cxn>
                  <a:cxn ang="0">
                    <a:pos x="43" y="80"/>
                  </a:cxn>
                  <a:cxn ang="0">
                    <a:pos x="0" y="80"/>
                  </a:cxn>
                  <a:cxn ang="0">
                    <a:pos x="86" y="60"/>
                  </a:cxn>
                  <a:cxn ang="0">
                    <a:pos x="86" y="53"/>
                  </a:cxn>
                </a:cxnLst>
                <a:rect l="0" t="0" r="r" b="b"/>
                <a:pathLst>
                  <a:path w="449" h="240">
                    <a:moveTo>
                      <a:pt x="86" y="53"/>
                    </a:moveTo>
                    <a:lnTo>
                      <a:pt x="86" y="53"/>
                    </a:lnTo>
                    <a:lnTo>
                      <a:pt x="78" y="34"/>
                    </a:lnTo>
                    <a:lnTo>
                      <a:pt x="78" y="34"/>
                    </a:lnTo>
                    <a:lnTo>
                      <a:pt x="107" y="47"/>
                    </a:lnTo>
                    <a:lnTo>
                      <a:pt x="114" y="47"/>
                    </a:lnTo>
                    <a:lnTo>
                      <a:pt x="121" y="47"/>
                    </a:lnTo>
                    <a:lnTo>
                      <a:pt x="121" y="47"/>
                    </a:lnTo>
                    <a:lnTo>
                      <a:pt x="150" y="27"/>
                    </a:lnTo>
                    <a:lnTo>
                      <a:pt x="185" y="14"/>
                    </a:lnTo>
                    <a:lnTo>
                      <a:pt x="228" y="0"/>
                    </a:lnTo>
                    <a:lnTo>
                      <a:pt x="228" y="0"/>
                    </a:lnTo>
                    <a:lnTo>
                      <a:pt x="221" y="14"/>
                    </a:lnTo>
                    <a:lnTo>
                      <a:pt x="214" y="20"/>
                    </a:lnTo>
                    <a:lnTo>
                      <a:pt x="214" y="27"/>
                    </a:lnTo>
                    <a:lnTo>
                      <a:pt x="214" y="27"/>
                    </a:lnTo>
                    <a:lnTo>
                      <a:pt x="221" y="27"/>
                    </a:lnTo>
                    <a:lnTo>
                      <a:pt x="256" y="14"/>
                    </a:lnTo>
                    <a:lnTo>
                      <a:pt x="299" y="7"/>
                    </a:lnTo>
                    <a:lnTo>
                      <a:pt x="328" y="7"/>
                    </a:lnTo>
                    <a:lnTo>
                      <a:pt x="356" y="14"/>
                    </a:lnTo>
                    <a:lnTo>
                      <a:pt x="356" y="14"/>
                    </a:lnTo>
                    <a:lnTo>
                      <a:pt x="328" y="20"/>
                    </a:lnTo>
                    <a:lnTo>
                      <a:pt x="306" y="34"/>
                    </a:lnTo>
                    <a:lnTo>
                      <a:pt x="299" y="40"/>
                    </a:lnTo>
                    <a:lnTo>
                      <a:pt x="299" y="40"/>
                    </a:lnTo>
                    <a:lnTo>
                      <a:pt x="342" y="40"/>
                    </a:lnTo>
                    <a:lnTo>
                      <a:pt x="384" y="53"/>
                    </a:lnTo>
                    <a:lnTo>
                      <a:pt x="406" y="60"/>
                    </a:lnTo>
                    <a:lnTo>
                      <a:pt x="420" y="73"/>
                    </a:lnTo>
                    <a:lnTo>
                      <a:pt x="420" y="73"/>
                    </a:lnTo>
                    <a:lnTo>
                      <a:pt x="392" y="73"/>
                    </a:lnTo>
                    <a:lnTo>
                      <a:pt x="363" y="73"/>
                    </a:lnTo>
                    <a:lnTo>
                      <a:pt x="349" y="87"/>
                    </a:lnTo>
                    <a:lnTo>
                      <a:pt x="363" y="87"/>
                    </a:lnTo>
                    <a:lnTo>
                      <a:pt x="363" y="87"/>
                    </a:lnTo>
                    <a:lnTo>
                      <a:pt x="399" y="100"/>
                    </a:lnTo>
                    <a:lnTo>
                      <a:pt x="420" y="113"/>
                    </a:lnTo>
                    <a:lnTo>
                      <a:pt x="449" y="133"/>
                    </a:lnTo>
                    <a:lnTo>
                      <a:pt x="449" y="133"/>
                    </a:lnTo>
                    <a:lnTo>
                      <a:pt x="413" y="127"/>
                    </a:lnTo>
                    <a:lnTo>
                      <a:pt x="406" y="127"/>
                    </a:lnTo>
                    <a:lnTo>
                      <a:pt x="406" y="140"/>
                    </a:lnTo>
                    <a:lnTo>
                      <a:pt x="406" y="140"/>
                    </a:lnTo>
                    <a:lnTo>
                      <a:pt x="413" y="153"/>
                    </a:lnTo>
                    <a:lnTo>
                      <a:pt x="413" y="153"/>
                    </a:lnTo>
                    <a:lnTo>
                      <a:pt x="384" y="127"/>
                    </a:lnTo>
                    <a:lnTo>
                      <a:pt x="363" y="120"/>
                    </a:lnTo>
                    <a:lnTo>
                      <a:pt x="342" y="113"/>
                    </a:lnTo>
                    <a:lnTo>
                      <a:pt x="328" y="113"/>
                    </a:lnTo>
                    <a:lnTo>
                      <a:pt x="335" y="127"/>
                    </a:lnTo>
                    <a:lnTo>
                      <a:pt x="335" y="127"/>
                    </a:lnTo>
                    <a:lnTo>
                      <a:pt x="342" y="140"/>
                    </a:lnTo>
                    <a:lnTo>
                      <a:pt x="342" y="140"/>
                    </a:lnTo>
                    <a:lnTo>
                      <a:pt x="299" y="127"/>
                    </a:lnTo>
                    <a:lnTo>
                      <a:pt x="249" y="120"/>
                    </a:lnTo>
                    <a:lnTo>
                      <a:pt x="235" y="127"/>
                    </a:lnTo>
                    <a:lnTo>
                      <a:pt x="242" y="133"/>
                    </a:lnTo>
                    <a:lnTo>
                      <a:pt x="242" y="133"/>
                    </a:lnTo>
                    <a:lnTo>
                      <a:pt x="263" y="153"/>
                    </a:lnTo>
                    <a:lnTo>
                      <a:pt x="263" y="153"/>
                    </a:lnTo>
                    <a:lnTo>
                      <a:pt x="221" y="147"/>
                    </a:lnTo>
                    <a:lnTo>
                      <a:pt x="192" y="147"/>
                    </a:lnTo>
                    <a:lnTo>
                      <a:pt x="164" y="153"/>
                    </a:lnTo>
                    <a:lnTo>
                      <a:pt x="164" y="153"/>
                    </a:lnTo>
                    <a:lnTo>
                      <a:pt x="150" y="160"/>
                    </a:lnTo>
                    <a:lnTo>
                      <a:pt x="142" y="167"/>
                    </a:lnTo>
                    <a:lnTo>
                      <a:pt x="135" y="180"/>
                    </a:lnTo>
                    <a:lnTo>
                      <a:pt x="135" y="180"/>
                    </a:lnTo>
                    <a:lnTo>
                      <a:pt x="135" y="186"/>
                    </a:lnTo>
                    <a:lnTo>
                      <a:pt x="121" y="193"/>
                    </a:lnTo>
                    <a:lnTo>
                      <a:pt x="121" y="200"/>
                    </a:lnTo>
                    <a:lnTo>
                      <a:pt x="121" y="200"/>
                    </a:lnTo>
                    <a:lnTo>
                      <a:pt x="100" y="213"/>
                    </a:lnTo>
                    <a:lnTo>
                      <a:pt x="93" y="233"/>
                    </a:lnTo>
                    <a:lnTo>
                      <a:pt x="93" y="233"/>
                    </a:lnTo>
                    <a:lnTo>
                      <a:pt x="78" y="240"/>
                    </a:lnTo>
                    <a:lnTo>
                      <a:pt x="78" y="240"/>
                    </a:lnTo>
                    <a:lnTo>
                      <a:pt x="43" y="213"/>
                    </a:lnTo>
                    <a:lnTo>
                      <a:pt x="43" y="213"/>
                    </a:lnTo>
                    <a:lnTo>
                      <a:pt x="22" y="206"/>
                    </a:lnTo>
                    <a:lnTo>
                      <a:pt x="22" y="206"/>
                    </a:lnTo>
                    <a:lnTo>
                      <a:pt x="7" y="173"/>
                    </a:lnTo>
                    <a:lnTo>
                      <a:pt x="7" y="173"/>
                    </a:lnTo>
                    <a:lnTo>
                      <a:pt x="7" y="153"/>
                    </a:lnTo>
                    <a:lnTo>
                      <a:pt x="7" y="133"/>
                    </a:lnTo>
                    <a:lnTo>
                      <a:pt x="14" y="113"/>
                    </a:lnTo>
                    <a:lnTo>
                      <a:pt x="36" y="93"/>
                    </a:lnTo>
                    <a:lnTo>
                      <a:pt x="43" y="80"/>
                    </a:lnTo>
                    <a:lnTo>
                      <a:pt x="43" y="80"/>
                    </a:lnTo>
                    <a:lnTo>
                      <a:pt x="0" y="80"/>
                    </a:lnTo>
                    <a:lnTo>
                      <a:pt x="0" y="80"/>
                    </a:lnTo>
                    <a:lnTo>
                      <a:pt x="36" y="67"/>
                    </a:lnTo>
                    <a:lnTo>
                      <a:pt x="86" y="60"/>
                    </a:lnTo>
                    <a:lnTo>
                      <a:pt x="93" y="60"/>
                    </a:lnTo>
                    <a:lnTo>
                      <a:pt x="86" y="5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" name="Freeform 90"/>
              <p:cNvSpPr>
                <a:spLocks/>
              </p:cNvSpPr>
              <p:nvPr/>
            </p:nvSpPr>
            <p:spPr bwMode="auto">
              <a:xfrm>
                <a:off x="2638" y="2431"/>
                <a:ext cx="57" cy="59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21" y="0"/>
                  </a:cxn>
                  <a:cxn ang="0">
                    <a:pos x="7" y="6"/>
                  </a:cxn>
                  <a:cxn ang="0">
                    <a:pos x="0" y="20"/>
                  </a:cxn>
                  <a:cxn ang="0">
                    <a:pos x="0" y="26"/>
                  </a:cxn>
                  <a:cxn ang="0">
                    <a:pos x="0" y="40"/>
                  </a:cxn>
                  <a:cxn ang="0">
                    <a:pos x="0" y="40"/>
                  </a:cxn>
                  <a:cxn ang="0">
                    <a:pos x="7" y="46"/>
                  </a:cxn>
                  <a:cxn ang="0">
                    <a:pos x="14" y="53"/>
                  </a:cxn>
                  <a:cxn ang="0">
                    <a:pos x="28" y="59"/>
                  </a:cxn>
                  <a:cxn ang="0">
                    <a:pos x="42" y="53"/>
                  </a:cxn>
                  <a:cxn ang="0">
                    <a:pos x="42" y="53"/>
                  </a:cxn>
                  <a:cxn ang="0">
                    <a:pos x="49" y="46"/>
                  </a:cxn>
                  <a:cxn ang="0">
                    <a:pos x="57" y="40"/>
                  </a:cxn>
                  <a:cxn ang="0">
                    <a:pos x="57" y="26"/>
                  </a:cxn>
                  <a:cxn ang="0">
                    <a:pos x="57" y="20"/>
                  </a:cxn>
                  <a:cxn ang="0">
                    <a:pos x="57" y="20"/>
                  </a:cxn>
                  <a:cxn ang="0">
                    <a:pos x="49" y="6"/>
                  </a:cxn>
                  <a:cxn ang="0">
                    <a:pos x="42" y="0"/>
                  </a:cxn>
                  <a:cxn ang="0">
                    <a:pos x="28" y="0"/>
                  </a:cxn>
                  <a:cxn ang="0">
                    <a:pos x="21" y="0"/>
                  </a:cxn>
                  <a:cxn ang="0">
                    <a:pos x="21" y="0"/>
                  </a:cxn>
                </a:cxnLst>
                <a:rect l="0" t="0" r="r" b="b"/>
                <a:pathLst>
                  <a:path w="57" h="59">
                    <a:moveTo>
                      <a:pt x="21" y="0"/>
                    </a:moveTo>
                    <a:lnTo>
                      <a:pt x="21" y="0"/>
                    </a:lnTo>
                    <a:lnTo>
                      <a:pt x="7" y="6"/>
                    </a:lnTo>
                    <a:lnTo>
                      <a:pt x="0" y="20"/>
                    </a:lnTo>
                    <a:lnTo>
                      <a:pt x="0" y="26"/>
                    </a:lnTo>
                    <a:lnTo>
                      <a:pt x="0" y="40"/>
                    </a:lnTo>
                    <a:lnTo>
                      <a:pt x="0" y="40"/>
                    </a:lnTo>
                    <a:lnTo>
                      <a:pt x="7" y="46"/>
                    </a:lnTo>
                    <a:lnTo>
                      <a:pt x="14" y="53"/>
                    </a:lnTo>
                    <a:lnTo>
                      <a:pt x="28" y="59"/>
                    </a:lnTo>
                    <a:lnTo>
                      <a:pt x="42" y="53"/>
                    </a:lnTo>
                    <a:lnTo>
                      <a:pt x="42" y="53"/>
                    </a:lnTo>
                    <a:lnTo>
                      <a:pt x="49" y="46"/>
                    </a:lnTo>
                    <a:lnTo>
                      <a:pt x="57" y="40"/>
                    </a:lnTo>
                    <a:lnTo>
                      <a:pt x="57" y="26"/>
                    </a:lnTo>
                    <a:lnTo>
                      <a:pt x="57" y="20"/>
                    </a:lnTo>
                    <a:lnTo>
                      <a:pt x="57" y="20"/>
                    </a:lnTo>
                    <a:lnTo>
                      <a:pt x="49" y="6"/>
                    </a:lnTo>
                    <a:lnTo>
                      <a:pt x="42" y="0"/>
                    </a:lnTo>
                    <a:lnTo>
                      <a:pt x="28" y="0"/>
                    </a:lnTo>
                    <a:lnTo>
                      <a:pt x="21" y="0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" name="Freeform 91"/>
              <p:cNvSpPr>
                <a:spLocks/>
              </p:cNvSpPr>
              <p:nvPr/>
            </p:nvSpPr>
            <p:spPr bwMode="auto">
              <a:xfrm>
                <a:off x="2652" y="2444"/>
                <a:ext cx="28" cy="33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7" y="0"/>
                  </a:cxn>
                  <a:cxn ang="0">
                    <a:pos x="0" y="7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7" y="33"/>
                  </a:cxn>
                  <a:cxn ang="0">
                    <a:pos x="21" y="33"/>
                  </a:cxn>
                  <a:cxn ang="0">
                    <a:pos x="21" y="33"/>
                  </a:cxn>
                  <a:cxn ang="0">
                    <a:pos x="28" y="20"/>
                  </a:cxn>
                  <a:cxn ang="0">
                    <a:pos x="28" y="7"/>
                  </a:cxn>
                  <a:cxn ang="0">
                    <a:pos x="28" y="7"/>
                  </a:cxn>
                  <a:cxn ang="0">
                    <a:pos x="21" y="0"/>
                  </a:cxn>
                  <a:cxn ang="0">
                    <a:pos x="7" y="0"/>
                  </a:cxn>
                  <a:cxn ang="0">
                    <a:pos x="7" y="0"/>
                  </a:cxn>
                </a:cxnLst>
                <a:rect l="0" t="0" r="r" b="b"/>
                <a:pathLst>
                  <a:path w="28" h="33">
                    <a:moveTo>
                      <a:pt x="7" y="0"/>
                    </a:moveTo>
                    <a:lnTo>
                      <a:pt x="7" y="0"/>
                    </a:lnTo>
                    <a:lnTo>
                      <a:pt x="0" y="7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7" y="33"/>
                    </a:lnTo>
                    <a:lnTo>
                      <a:pt x="21" y="33"/>
                    </a:lnTo>
                    <a:lnTo>
                      <a:pt x="21" y="33"/>
                    </a:lnTo>
                    <a:lnTo>
                      <a:pt x="28" y="20"/>
                    </a:lnTo>
                    <a:lnTo>
                      <a:pt x="28" y="7"/>
                    </a:lnTo>
                    <a:lnTo>
                      <a:pt x="28" y="7"/>
                    </a:lnTo>
                    <a:lnTo>
                      <a:pt x="21" y="0"/>
                    </a:lnTo>
                    <a:lnTo>
                      <a:pt x="7" y="0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" name="Freeform 92"/>
              <p:cNvSpPr>
                <a:spLocks/>
              </p:cNvSpPr>
              <p:nvPr/>
            </p:nvSpPr>
            <p:spPr bwMode="auto">
              <a:xfrm>
                <a:off x="3520" y="2404"/>
                <a:ext cx="434" cy="50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43" y="0"/>
                  </a:cxn>
                  <a:cxn ang="0">
                    <a:pos x="43" y="0"/>
                  </a:cxn>
                  <a:cxn ang="0">
                    <a:pos x="64" y="73"/>
                  </a:cxn>
                  <a:cxn ang="0">
                    <a:pos x="93" y="133"/>
                  </a:cxn>
                  <a:cxn ang="0">
                    <a:pos x="121" y="186"/>
                  </a:cxn>
                  <a:cxn ang="0">
                    <a:pos x="157" y="239"/>
                  </a:cxn>
                  <a:cxn ang="0">
                    <a:pos x="221" y="319"/>
                  </a:cxn>
                  <a:cxn ang="0">
                    <a:pos x="278" y="372"/>
                  </a:cxn>
                  <a:cxn ang="0">
                    <a:pos x="335" y="419"/>
                  </a:cxn>
                  <a:cxn ang="0">
                    <a:pos x="384" y="446"/>
                  </a:cxn>
                  <a:cxn ang="0">
                    <a:pos x="434" y="465"/>
                  </a:cxn>
                  <a:cxn ang="0">
                    <a:pos x="434" y="505"/>
                  </a:cxn>
                  <a:cxn ang="0">
                    <a:pos x="434" y="505"/>
                  </a:cxn>
                  <a:cxn ang="0">
                    <a:pos x="384" y="485"/>
                  </a:cxn>
                  <a:cxn ang="0">
                    <a:pos x="328" y="459"/>
                  </a:cxn>
                  <a:cxn ang="0">
                    <a:pos x="263" y="412"/>
                  </a:cxn>
                  <a:cxn ang="0">
                    <a:pos x="199" y="352"/>
                  </a:cxn>
                  <a:cxn ang="0">
                    <a:pos x="164" y="313"/>
                  </a:cxn>
                  <a:cxn ang="0">
                    <a:pos x="128" y="266"/>
                  </a:cxn>
                  <a:cxn ang="0">
                    <a:pos x="93" y="213"/>
                  </a:cxn>
                  <a:cxn ang="0">
                    <a:pos x="57" y="160"/>
                  </a:cxn>
                  <a:cxn ang="0">
                    <a:pos x="29" y="93"/>
                  </a:cxn>
                  <a:cxn ang="0">
                    <a:pos x="0" y="13"/>
                  </a:cxn>
                  <a:cxn ang="0">
                    <a:pos x="0" y="13"/>
                  </a:cxn>
                </a:cxnLst>
                <a:rect l="0" t="0" r="r" b="b"/>
                <a:pathLst>
                  <a:path w="434" h="505">
                    <a:moveTo>
                      <a:pt x="0" y="13"/>
                    </a:moveTo>
                    <a:lnTo>
                      <a:pt x="43" y="0"/>
                    </a:lnTo>
                    <a:lnTo>
                      <a:pt x="43" y="0"/>
                    </a:lnTo>
                    <a:lnTo>
                      <a:pt x="64" y="73"/>
                    </a:lnTo>
                    <a:lnTo>
                      <a:pt x="93" y="133"/>
                    </a:lnTo>
                    <a:lnTo>
                      <a:pt x="121" y="186"/>
                    </a:lnTo>
                    <a:lnTo>
                      <a:pt x="157" y="239"/>
                    </a:lnTo>
                    <a:lnTo>
                      <a:pt x="221" y="319"/>
                    </a:lnTo>
                    <a:lnTo>
                      <a:pt x="278" y="372"/>
                    </a:lnTo>
                    <a:lnTo>
                      <a:pt x="335" y="419"/>
                    </a:lnTo>
                    <a:lnTo>
                      <a:pt x="384" y="446"/>
                    </a:lnTo>
                    <a:lnTo>
                      <a:pt x="434" y="465"/>
                    </a:lnTo>
                    <a:lnTo>
                      <a:pt x="434" y="505"/>
                    </a:lnTo>
                    <a:lnTo>
                      <a:pt x="434" y="505"/>
                    </a:lnTo>
                    <a:lnTo>
                      <a:pt x="384" y="485"/>
                    </a:lnTo>
                    <a:lnTo>
                      <a:pt x="328" y="459"/>
                    </a:lnTo>
                    <a:lnTo>
                      <a:pt x="263" y="412"/>
                    </a:lnTo>
                    <a:lnTo>
                      <a:pt x="199" y="352"/>
                    </a:lnTo>
                    <a:lnTo>
                      <a:pt x="164" y="313"/>
                    </a:lnTo>
                    <a:lnTo>
                      <a:pt x="128" y="266"/>
                    </a:lnTo>
                    <a:lnTo>
                      <a:pt x="93" y="213"/>
                    </a:lnTo>
                    <a:lnTo>
                      <a:pt x="57" y="160"/>
                    </a:lnTo>
                    <a:lnTo>
                      <a:pt x="29" y="93"/>
                    </a:lnTo>
                    <a:lnTo>
                      <a:pt x="0" y="13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" name="Freeform 93"/>
              <p:cNvSpPr>
                <a:spLocks/>
              </p:cNvSpPr>
              <p:nvPr/>
            </p:nvSpPr>
            <p:spPr bwMode="auto">
              <a:xfrm>
                <a:off x="3506" y="2364"/>
                <a:ext cx="50" cy="53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0" y="13"/>
                  </a:cxn>
                  <a:cxn ang="0">
                    <a:pos x="21" y="0"/>
                  </a:cxn>
                  <a:cxn ang="0">
                    <a:pos x="43" y="7"/>
                  </a:cxn>
                  <a:cxn ang="0">
                    <a:pos x="43" y="7"/>
                  </a:cxn>
                  <a:cxn ang="0">
                    <a:pos x="50" y="20"/>
                  </a:cxn>
                  <a:cxn ang="0">
                    <a:pos x="43" y="40"/>
                  </a:cxn>
                  <a:cxn ang="0">
                    <a:pos x="43" y="40"/>
                  </a:cxn>
                  <a:cxn ang="0">
                    <a:pos x="28" y="53"/>
                  </a:cxn>
                  <a:cxn ang="0">
                    <a:pos x="7" y="47"/>
                  </a:cxn>
                  <a:cxn ang="0">
                    <a:pos x="7" y="47"/>
                  </a:cxn>
                  <a:cxn ang="0">
                    <a:pos x="0" y="27"/>
                  </a:cxn>
                  <a:cxn ang="0">
                    <a:pos x="0" y="13"/>
                  </a:cxn>
                  <a:cxn ang="0">
                    <a:pos x="0" y="13"/>
                  </a:cxn>
                </a:cxnLst>
                <a:rect l="0" t="0" r="r" b="b"/>
                <a:pathLst>
                  <a:path w="50" h="53">
                    <a:moveTo>
                      <a:pt x="0" y="13"/>
                    </a:moveTo>
                    <a:lnTo>
                      <a:pt x="0" y="13"/>
                    </a:lnTo>
                    <a:lnTo>
                      <a:pt x="21" y="0"/>
                    </a:lnTo>
                    <a:lnTo>
                      <a:pt x="43" y="7"/>
                    </a:lnTo>
                    <a:lnTo>
                      <a:pt x="43" y="7"/>
                    </a:lnTo>
                    <a:lnTo>
                      <a:pt x="50" y="20"/>
                    </a:lnTo>
                    <a:lnTo>
                      <a:pt x="43" y="40"/>
                    </a:lnTo>
                    <a:lnTo>
                      <a:pt x="43" y="40"/>
                    </a:lnTo>
                    <a:lnTo>
                      <a:pt x="28" y="53"/>
                    </a:lnTo>
                    <a:lnTo>
                      <a:pt x="7" y="47"/>
                    </a:lnTo>
                    <a:lnTo>
                      <a:pt x="7" y="47"/>
                    </a:lnTo>
                    <a:lnTo>
                      <a:pt x="0" y="27"/>
                    </a:lnTo>
                    <a:lnTo>
                      <a:pt x="0" y="13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" name="Freeform 94"/>
              <p:cNvSpPr>
                <a:spLocks noEditPoints="1"/>
              </p:cNvSpPr>
              <p:nvPr/>
            </p:nvSpPr>
            <p:spPr bwMode="auto">
              <a:xfrm>
                <a:off x="3492" y="2358"/>
                <a:ext cx="71" cy="66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14" y="59"/>
                  </a:cxn>
                  <a:cxn ang="0">
                    <a:pos x="28" y="66"/>
                  </a:cxn>
                  <a:cxn ang="0">
                    <a:pos x="42" y="66"/>
                  </a:cxn>
                  <a:cxn ang="0">
                    <a:pos x="57" y="59"/>
                  </a:cxn>
                  <a:cxn ang="0">
                    <a:pos x="64" y="53"/>
                  </a:cxn>
                  <a:cxn ang="0">
                    <a:pos x="64" y="53"/>
                  </a:cxn>
                  <a:cxn ang="0">
                    <a:pos x="71" y="39"/>
                  </a:cxn>
                  <a:cxn ang="0">
                    <a:pos x="71" y="26"/>
                  </a:cxn>
                  <a:cxn ang="0">
                    <a:pos x="71" y="26"/>
                  </a:cxn>
                  <a:cxn ang="0">
                    <a:pos x="71" y="13"/>
                  </a:cxn>
                  <a:cxn ang="0">
                    <a:pos x="57" y="6"/>
                  </a:cxn>
                  <a:cxn ang="0">
                    <a:pos x="57" y="6"/>
                  </a:cxn>
                  <a:cxn ang="0">
                    <a:pos x="42" y="0"/>
                  </a:cxn>
                  <a:cxn ang="0">
                    <a:pos x="35" y="0"/>
                  </a:cxn>
                  <a:cxn ang="0">
                    <a:pos x="35" y="0"/>
                  </a:cxn>
                  <a:cxn ang="0">
                    <a:pos x="21" y="6"/>
                  </a:cxn>
                  <a:cxn ang="0">
                    <a:pos x="21" y="6"/>
                  </a:cxn>
                  <a:cxn ang="0">
                    <a:pos x="7" y="13"/>
                  </a:cxn>
                  <a:cxn ang="0">
                    <a:pos x="7" y="13"/>
                  </a:cxn>
                  <a:cxn ang="0">
                    <a:pos x="0" y="26"/>
                  </a:cxn>
                  <a:cxn ang="0">
                    <a:pos x="0" y="39"/>
                  </a:cxn>
                  <a:cxn ang="0">
                    <a:pos x="0" y="39"/>
                  </a:cxn>
                  <a:cxn ang="0">
                    <a:pos x="7" y="53"/>
                  </a:cxn>
                  <a:cxn ang="0">
                    <a:pos x="14" y="59"/>
                  </a:cxn>
                  <a:cxn ang="0">
                    <a:pos x="14" y="59"/>
                  </a:cxn>
                  <a:cxn ang="0">
                    <a:pos x="57" y="26"/>
                  </a:cxn>
                  <a:cxn ang="0">
                    <a:pos x="57" y="26"/>
                  </a:cxn>
                  <a:cxn ang="0">
                    <a:pos x="49" y="39"/>
                  </a:cxn>
                  <a:cxn ang="0">
                    <a:pos x="49" y="39"/>
                  </a:cxn>
                  <a:cxn ang="0">
                    <a:pos x="42" y="46"/>
                  </a:cxn>
                  <a:cxn ang="0">
                    <a:pos x="28" y="46"/>
                  </a:cxn>
                  <a:cxn ang="0">
                    <a:pos x="28" y="46"/>
                  </a:cxn>
                  <a:cxn ang="0">
                    <a:pos x="21" y="33"/>
                  </a:cxn>
                  <a:cxn ang="0">
                    <a:pos x="21" y="33"/>
                  </a:cxn>
                  <a:cxn ang="0">
                    <a:pos x="21" y="19"/>
                  </a:cxn>
                  <a:cxn ang="0">
                    <a:pos x="21" y="19"/>
                  </a:cxn>
                  <a:cxn ang="0">
                    <a:pos x="21" y="19"/>
                  </a:cxn>
                  <a:cxn ang="0">
                    <a:pos x="35" y="13"/>
                  </a:cxn>
                  <a:cxn ang="0">
                    <a:pos x="35" y="13"/>
                  </a:cxn>
                  <a:cxn ang="0">
                    <a:pos x="49" y="19"/>
                  </a:cxn>
                  <a:cxn ang="0">
                    <a:pos x="49" y="19"/>
                  </a:cxn>
                  <a:cxn ang="0">
                    <a:pos x="57" y="26"/>
                  </a:cxn>
                  <a:cxn ang="0">
                    <a:pos x="57" y="26"/>
                  </a:cxn>
                </a:cxnLst>
                <a:rect l="0" t="0" r="r" b="b"/>
                <a:pathLst>
                  <a:path w="71" h="66">
                    <a:moveTo>
                      <a:pt x="14" y="59"/>
                    </a:moveTo>
                    <a:lnTo>
                      <a:pt x="14" y="59"/>
                    </a:lnTo>
                    <a:lnTo>
                      <a:pt x="28" y="66"/>
                    </a:lnTo>
                    <a:lnTo>
                      <a:pt x="42" y="66"/>
                    </a:lnTo>
                    <a:lnTo>
                      <a:pt x="57" y="59"/>
                    </a:lnTo>
                    <a:lnTo>
                      <a:pt x="64" y="53"/>
                    </a:lnTo>
                    <a:lnTo>
                      <a:pt x="64" y="53"/>
                    </a:lnTo>
                    <a:lnTo>
                      <a:pt x="71" y="39"/>
                    </a:lnTo>
                    <a:lnTo>
                      <a:pt x="71" y="26"/>
                    </a:lnTo>
                    <a:lnTo>
                      <a:pt x="71" y="26"/>
                    </a:lnTo>
                    <a:lnTo>
                      <a:pt x="71" y="13"/>
                    </a:lnTo>
                    <a:lnTo>
                      <a:pt x="57" y="6"/>
                    </a:lnTo>
                    <a:lnTo>
                      <a:pt x="57" y="6"/>
                    </a:lnTo>
                    <a:lnTo>
                      <a:pt x="42" y="0"/>
                    </a:lnTo>
                    <a:lnTo>
                      <a:pt x="35" y="0"/>
                    </a:lnTo>
                    <a:lnTo>
                      <a:pt x="35" y="0"/>
                    </a:lnTo>
                    <a:lnTo>
                      <a:pt x="21" y="6"/>
                    </a:lnTo>
                    <a:lnTo>
                      <a:pt x="21" y="6"/>
                    </a:lnTo>
                    <a:lnTo>
                      <a:pt x="7" y="13"/>
                    </a:lnTo>
                    <a:lnTo>
                      <a:pt x="7" y="13"/>
                    </a:lnTo>
                    <a:lnTo>
                      <a:pt x="0" y="26"/>
                    </a:lnTo>
                    <a:lnTo>
                      <a:pt x="0" y="39"/>
                    </a:lnTo>
                    <a:lnTo>
                      <a:pt x="0" y="39"/>
                    </a:lnTo>
                    <a:lnTo>
                      <a:pt x="7" y="53"/>
                    </a:lnTo>
                    <a:lnTo>
                      <a:pt x="14" y="59"/>
                    </a:lnTo>
                    <a:lnTo>
                      <a:pt x="14" y="59"/>
                    </a:lnTo>
                    <a:close/>
                    <a:moveTo>
                      <a:pt x="57" y="26"/>
                    </a:moveTo>
                    <a:lnTo>
                      <a:pt x="57" y="26"/>
                    </a:lnTo>
                    <a:lnTo>
                      <a:pt x="49" y="39"/>
                    </a:lnTo>
                    <a:lnTo>
                      <a:pt x="49" y="39"/>
                    </a:lnTo>
                    <a:lnTo>
                      <a:pt x="42" y="46"/>
                    </a:lnTo>
                    <a:lnTo>
                      <a:pt x="28" y="46"/>
                    </a:lnTo>
                    <a:lnTo>
                      <a:pt x="28" y="46"/>
                    </a:lnTo>
                    <a:lnTo>
                      <a:pt x="21" y="33"/>
                    </a:lnTo>
                    <a:lnTo>
                      <a:pt x="21" y="33"/>
                    </a:lnTo>
                    <a:lnTo>
                      <a:pt x="21" y="19"/>
                    </a:lnTo>
                    <a:lnTo>
                      <a:pt x="21" y="19"/>
                    </a:lnTo>
                    <a:lnTo>
                      <a:pt x="21" y="19"/>
                    </a:lnTo>
                    <a:lnTo>
                      <a:pt x="35" y="13"/>
                    </a:lnTo>
                    <a:lnTo>
                      <a:pt x="35" y="13"/>
                    </a:lnTo>
                    <a:lnTo>
                      <a:pt x="49" y="19"/>
                    </a:lnTo>
                    <a:lnTo>
                      <a:pt x="49" y="19"/>
                    </a:lnTo>
                    <a:lnTo>
                      <a:pt x="57" y="26"/>
                    </a:lnTo>
                    <a:lnTo>
                      <a:pt x="57" y="2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" name="Freeform 95"/>
              <p:cNvSpPr>
                <a:spLocks/>
              </p:cNvSpPr>
              <p:nvPr/>
            </p:nvSpPr>
            <p:spPr bwMode="auto">
              <a:xfrm>
                <a:off x="1620" y="2504"/>
                <a:ext cx="57" cy="60"/>
              </a:xfrm>
              <a:custGeom>
                <a:avLst/>
                <a:gdLst/>
                <a:ahLst/>
                <a:cxnLst>
                  <a:cxn ang="0">
                    <a:pos x="7" y="6"/>
                  </a:cxn>
                  <a:cxn ang="0">
                    <a:pos x="7" y="6"/>
                  </a:cxn>
                  <a:cxn ang="0">
                    <a:pos x="21" y="0"/>
                  </a:cxn>
                  <a:cxn ang="0">
                    <a:pos x="28" y="0"/>
                  </a:cxn>
                  <a:cxn ang="0">
                    <a:pos x="43" y="6"/>
                  </a:cxn>
                  <a:cxn ang="0">
                    <a:pos x="50" y="13"/>
                  </a:cxn>
                  <a:cxn ang="0">
                    <a:pos x="50" y="13"/>
                  </a:cxn>
                  <a:cxn ang="0">
                    <a:pos x="57" y="20"/>
                  </a:cxn>
                  <a:cxn ang="0">
                    <a:pos x="57" y="33"/>
                  </a:cxn>
                  <a:cxn ang="0">
                    <a:pos x="57" y="46"/>
                  </a:cxn>
                  <a:cxn ang="0">
                    <a:pos x="50" y="53"/>
                  </a:cxn>
                  <a:cxn ang="0">
                    <a:pos x="50" y="53"/>
                  </a:cxn>
                  <a:cxn ang="0">
                    <a:pos x="36" y="60"/>
                  </a:cxn>
                  <a:cxn ang="0">
                    <a:pos x="28" y="60"/>
                  </a:cxn>
                  <a:cxn ang="0">
                    <a:pos x="14" y="53"/>
                  </a:cxn>
                  <a:cxn ang="0">
                    <a:pos x="7" y="46"/>
                  </a:cxn>
                  <a:cxn ang="0">
                    <a:pos x="7" y="46"/>
                  </a:cxn>
                  <a:cxn ang="0">
                    <a:pos x="0" y="40"/>
                  </a:cxn>
                  <a:cxn ang="0">
                    <a:pos x="0" y="26"/>
                  </a:cxn>
                  <a:cxn ang="0">
                    <a:pos x="0" y="20"/>
                  </a:cxn>
                  <a:cxn ang="0">
                    <a:pos x="7" y="6"/>
                  </a:cxn>
                  <a:cxn ang="0">
                    <a:pos x="7" y="6"/>
                  </a:cxn>
                </a:cxnLst>
                <a:rect l="0" t="0" r="r" b="b"/>
                <a:pathLst>
                  <a:path w="57" h="60">
                    <a:moveTo>
                      <a:pt x="7" y="6"/>
                    </a:moveTo>
                    <a:lnTo>
                      <a:pt x="7" y="6"/>
                    </a:lnTo>
                    <a:lnTo>
                      <a:pt x="21" y="0"/>
                    </a:lnTo>
                    <a:lnTo>
                      <a:pt x="28" y="0"/>
                    </a:lnTo>
                    <a:lnTo>
                      <a:pt x="43" y="6"/>
                    </a:lnTo>
                    <a:lnTo>
                      <a:pt x="50" y="13"/>
                    </a:lnTo>
                    <a:lnTo>
                      <a:pt x="50" y="13"/>
                    </a:lnTo>
                    <a:lnTo>
                      <a:pt x="57" y="20"/>
                    </a:lnTo>
                    <a:lnTo>
                      <a:pt x="57" y="33"/>
                    </a:lnTo>
                    <a:lnTo>
                      <a:pt x="57" y="46"/>
                    </a:lnTo>
                    <a:lnTo>
                      <a:pt x="50" y="53"/>
                    </a:lnTo>
                    <a:lnTo>
                      <a:pt x="50" y="53"/>
                    </a:lnTo>
                    <a:lnTo>
                      <a:pt x="36" y="60"/>
                    </a:lnTo>
                    <a:lnTo>
                      <a:pt x="28" y="60"/>
                    </a:lnTo>
                    <a:lnTo>
                      <a:pt x="14" y="53"/>
                    </a:lnTo>
                    <a:lnTo>
                      <a:pt x="7" y="46"/>
                    </a:lnTo>
                    <a:lnTo>
                      <a:pt x="7" y="46"/>
                    </a:lnTo>
                    <a:lnTo>
                      <a:pt x="0" y="40"/>
                    </a:lnTo>
                    <a:lnTo>
                      <a:pt x="0" y="26"/>
                    </a:lnTo>
                    <a:lnTo>
                      <a:pt x="0" y="20"/>
                    </a:lnTo>
                    <a:lnTo>
                      <a:pt x="7" y="6"/>
                    </a:lnTo>
                    <a:lnTo>
                      <a:pt x="7" y="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" name="Freeform 96"/>
              <p:cNvSpPr>
                <a:spLocks noEditPoints="1"/>
              </p:cNvSpPr>
              <p:nvPr/>
            </p:nvSpPr>
            <p:spPr bwMode="auto">
              <a:xfrm>
                <a:off x="1606" y="2497"/>
                <a:ext cx="85" cy="73"/>
              </a:xfrm>
              <a:custGeom>
                <a:avLst/>
                <a:gdLst/>
                <a:ahLst/>
                <a:cxnLst>
                  <a:cxn ang="0">
                    <a:pos x="14" y="60"/>
                  </a:cxn>
                  <a:cxn ang="0">
                    <a:pos x="14" y="60"/>
                  </a:cxn>
                  <a:cxn ang="0">
                    <a:pos x="21" y="73"/>
                  </a:cxn>
                  <a:cxn ang="0">
                    <a:pos x="42" y="73"/>
                  </a:cxn>
                  <a:cxn ang="0">
                    <a:pos x="57" y="73"/>
                  </a:cxn>
                  <a:cxn ang="0">
                    <a:pos x="71" y="67"/>
                  </a:cxn>
                  <a:cxn ang="0">
                    <a:pos x="71" y="67"/>
                  </a:cxn>
                  <a:cxn ang="0">
                    <a:pos x="78" y="53"/>
                  </a:cxn>
                  <a:cxn ang="0">
                    <a:pos x="85" y="40"/>
                  </a:cxn>
                  <a:cxn ang="0">
                    <a:pos x="85" y="40"/>
                  </a:cxn>
                  <a:cxn ang="0">
                    <a:pos x="85" y="27"/>
                  </a:cxn>
                  <a:cxn ang="0">
                    <a:pos x="71" y="13"/>
                  </a:cxn>
                  <a:cxn ang="0">
                    <a:pos x="71" y="13"/>
                  </a:cxn>
                  <a:cxn ang="0">
                    <a:pos x="64" y="0"/>
                  </a:cxn>
                  <a:cxn ang="0">
                    <a:pos x="42" y="0"/>
                  </a:cxn>
                  <a:cxn ang="0">
                    <a:pos x="42" y="0"/>
                  </a:cxn>
                  <a:cxn ang="0">
                    <a:pos x="28" y="0"/>
                  </a:cxn>
                  <a:cxn ang="0">
                    <a:pos x="28" y="0"/>
                  </a:cxn>
                  <a:cxn ang="0">
                    <a:pos x="14" y="7"/>
                  </a:cxn>
                  <a:cxn ang="0">
                    <a:pos x="14" y="7"/>
                  </a:cxn>
                  <a:cxn ang="0">
                    <a:pos x="7" y="20"/>
                  </a:cxn>
                  <a:cxn ang="0">
                    <a:pos x="0" y="33"/>
                  </a:cxn>
                  <a:cxn ang="0">
                    <a:pos x="0" y="33"/>
                  </a:cxn>
                  <a:cxn ang="0">
                    <a:pos x="0" y="47"/>
                  </a:cxn>
                  <a:cxn ang="0">
                    <a:pos x="14" y="60"/>
                  </a:cxn>
                  <a:cxn ang="0">
                    <a:pos x="14" y="60"/>
                  </a:cxn>
                  <a:cxn ang="0">
                    <a:pos x="64" y="40"/>
                  </a:cxn>
                  <a:cxn ang="0">
                    <a:pos x="64" y="40"/>
                  </a:cxn>
                  <a:cxn ang="0">
                    <a:pos x="57" y="53"/>
                  </a:cxn>
                  <a:cxn ang="0">
                    <a:pos x="57" y="53"/>
                  </a:cxn>
                  <a:cxn ang="0">
                    <a:pos x="42" y="53"/>
                  </a:cxn>
                  <a:cxn ang="0">
                    <a:pos x="28" y="47"/>
                  </a:cxn>
                  <a:cxn ang="0">
                    <a:pos x="28" y="47"/>
                  </a:cxn>
                  <a:cxn ang="0">
                    <a:pos x="21" y="33"/>
                  </a:cxn>
                  <a:cxn ang="0">
                    <a:pos x="21" y="33"/>
                  </a:cxn>
                  <a:cxn ang="0">
                    <a:pos x="28" y="20"/>
                  </a:cxn>
                  <a:cxn ang="0">
                    <a:pos x="28" y="20"/>
                  </a:cxn>
                  <a:cxn ang="0">
                    <a:pos x="28" y="20"/>
                  </a:cxn>
                  <a:cxn ang="0">
                    <a:pos x="42" y="20"/>
                  </a:cxn>
                  <a:cxn ang="0">
                    <a:pos x="42" y="20"/>
                  </a:cxn>
                  <a:cxn ang="0">
                    <a:pos x="57" y="27"/>
                  </a:cxn>
                  <a:cxn ang="0">
                    <a:pos x="57" y="27"/>
                  </a:cxn>
                  <a:cxn ang="0">
                    <a:pos x="64" y="40"/>
                  </a:cxn>
                  <a:cxn ang="0">
                    <a:pos x="64" y="40"/>
                  </a:cxn>
                </a:cxnLst>
                <a:rect l="0" t="0" r="r" b="b"/>
                <a:pathLst>
                  <a:path w="85" h="73">
                    <a:moveTo>
                      <a:pt x="14" y="60"/>
                    </a:moveTo>
                    <a:lnTo>
                      <a:pt x="14" y="60"/>
                    </a:lnTo>
                    <a:lnTo>
                      <a:pt x="21" y="73"/>
                    </a:lnTo>
                    <a:lnTo>
                      <a:pt x="42" y="73"/>
                    </a:lnTo>
                    <a:lnTo>
                      <a:pt x="57" y="73"/>
                    </a:lnTo>
                    <a:lnTo>
                      <a:pt x="71" y="67"/>
                    </a:lnTo>
                    <a:lnTo>
                      <a:pt x="71" y="67"/>
                    </a:lnTo>
                    <a:lnTo>
                      <a:pt x="78" y="53"/>
                    </a:lnTo>
                    <a:lnTo>
                      <a:pt x="85" y="40"/>
                    </a:lnTo>
                    <a:lnTo>
                      <a:pt x="85" y="40"/>
                    </a:lnTo>
                    <a:lnTo>
                      <a:pt x="85" y="27"/>
                    </a:lnTo>
                    <a:lnTo>
                      <a:pt x="71" y="13"/>
                    </a:lnTo>
                    <a:lnTo>
                      <a:pt x="71" y="13"/>
                    </a:lnTo>
                    <a:lnTo>
                      <a:pt x="64" y="0"/>
                    </a:lnTo>
                    <a:lnTo>
                      <a:pt x="42" y="0"/>
                    </a:lnTo>
                    <a:lnTo>
                      <a:pt x="42" y="0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14" y="7"/>
                    </a:lnTo>
                    <a:lnTo>
                      <a:pt x="14" y="7"/>
                    </a:lnTo>
                    <a:lnTo>
                      <a:pt x="7" y="20"/>
                    </a:lnTo>
                    <a:lnTo>
                      <a:pt x="0" y="33"/>
                    </a:lnTo>
                    <a:lnTo>
                      <a:pt x="0" y="33"/>
                    </a:lnTo>
                    <a:lnTo>
                      <a:pt x="0" y="47"/>
                    </a:lnTo>
                    <a:lnTo>
                      <a:pt x="14" y="60"/>
                    </a:lnTo>
                    <a:lnTo>
                      <a:pt x="14" y="60"/>
                    </a:lnTo>
                    <a:close/>
                    <a:moveTo>
                      <a:pt x="64" y="40"/>
                    </a:moveTo>
                    <a:lnTo>
                      <a:pt x="64" y="40"/>
                    </a:lnTo>
                    <a:lnTo>
                      <a:pt x="57" y="53"/>
                    </a:lnTo>
                    <a:lnTo>
                      <a:pt x="57" y="53"/>
                    </a:lnTo>
                    <a:lnTo>
                      <a:pt x="42" y="53"/>
                    </a:lnTo>
                    <a:lnTo>
                      <a:pt x="28" y="47"/>
                    </a:lnTo>
                    <a:lnTo>
                      <a:pt x="28" y="47"/>
                    </a:lnTo>
                    <a:lnTo>
                      <a:pt x="21" y="33"/>
                    </a:lnTo>
                    <a:lnTo>
                      <a:pt x="21" y="33"/>
                    </a:lnTo>
                    <a:lnTo>
                      <a:pt x="28" y="20"/>
                    </a:lnTo>
                    <a:lnTo>
                      <a:pt x="28" y="20"/>
                    </a:lnTo>
                    <a:lnTo>
                      <a:pt x="28" y="20"/>
                    </a:lnTo>
                    <a:lnTo>
                      <a:pt x="42" y="20"/>
                    </a:lnTo>
                    <a:lnTo>
                      <a:pt x="42" y="20"/>
                    </a:lnTo>
                    <a:lnTo>
                      <a:pt x="57" y="27"/>
                    </a:lnTo>
                    <a:lnTo>
                      <a:pt x="57" y="27"/>
                    </a:lnTo>
                    <a:lnTo>
                      <a:pt x="64" y="40"/>
                    </a:lnTo>
                    <a:lnTo>
                      <a:pt x="64" y="4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" name="Freeform 98"/>
              <p:cNvSpPr>
                <a:spLocks/>
              </p:cNvSpPr>
              <p:nvPr/>
            </p:nvSpPr>
            <p:spPr bwMode="auto">
              <a:xfrm>
                <a:off x="2118" y="2490"/>
                <a:ext cx="456" cy="592"/>
              </a:xfrm>
              <a:custGeom>
                <a:avLst/>
                <a:gdLst/>
                <a:ahLst/>
                <a:cxnLst>
                  <a:cxn ang="0">
                    <a:pos x="456" y="7"/>
                  </a:cxn>
                  <a:cxn ang="0">
                    <a:pos x="406" y="0"/>
                  </a:cxn>
                  <a:cxn ang="0">
                    <a:pos x="406" y="0"/>
                  </a:cxn>
                  <a:cxn ang="0">
                    <a:pos x="384" y="80"/>
                  </a:cxn>
                  <a:cxn ang="0">
                    <a:pos x="356" y="153"/>
                  </a:cxn>
                  <a:cxn ang="0">
                    <a:pos x="335" y="220"/>
                  </a:cxn>
                  <a:cxn ang="0">
                    <a:pos x="299" y="280"/>
                  </a:cxn>
                  <a:cxn ang="0">
                    <a:pos x="271" y="333"/>
                  </a:cxn>
                  <a:cxn ang="0">
                    <a:pos x="235" y="373"/>
                  </a:cxn>
                  <a:cxn ang="0">
                    <a:pos x="171" y="439"/>
                  </a:cxn>
                  <a:cxn ang="0">
                    <a:pos x="114" y="493"/>
                  </a:cxn>
                  <a:cxn ang="0">
                    <a:pos x="57" y="519"/>
                  </a:cxn>
                  <a:cxn ang="0">
                    <a:pos x="0" y="546"/>
                  </a:cxn>
                  <a:cxn ang="0">
                    <a:pos x="0" y="592"/>
                  </a:cxn>
                  <a:cxn ang="0">
                    <a:pos x="0" y="592"/>
                  </a:cxn>
                  <a:cxn ang="0">
                    <a:pos x="64" y="566"/>
                  </a:cxn>
                  <a:cxn ang="0">
                    <a:pos x="121" y="539"/>
                  </a:cxn>
                  <a:cxn ang="0">
                    <a:pos x="192" y="486"/>
                  </a:cxn>
                  <a:cxn ang="0">
                    <a:pos x="228" y="453"/>
                  </a:cxn>
                  <a:cxn ang="0">
                    <a:pos x="271" y="413"/>
                  </a:cxn>
                  <a:cxn ang="0">
                    <a:pos x="306" y="366"/>
                  </a:cxn>
                  <a:cxn ang="0">
                    <a:pos x="342" y="313"/>
                  </a:cxn>
                  <a:cxn ang="0">
                    <a:pos x="377" y="247"/>
                  </a:cxn>
                  <a:cxn ang="0">
                    <a:pos x="406" y="180"/>
                  </a:cxn>
                  <a:cxn ang="0">
                    <a:pos x="434" y="100"/>
                  </a:cxn>
                  <a:cxn ang="0">
                    <a:pos x="456" y="7"/>
                  </a:cxn>
                  <a:cxn ang="0">
                    <a:pos x="456" y="7"/>
                  </a:cxn>
                </a:cxnLst>
                <a:rect l="0" t="0" r="r" b="b"/>
                <a:pathLst>
                  <a:path w="456" h="592">
                    <a:moveTo>
                      <a:pt x="456" y="7"/>
                    </a:moveTo>
                    <a:lnTo>
                      <a:pt x="406" y="0"/>
                    </a:lnTo>
                    <a:lnTo>
                      <a:pt x="406" y="0"/>
                    </a:lnTo>
                    <a:lnTo>
                      <a:pt x="384" y="80"/>
                    </a:lnTo>
                    <a:lnTo>
                      <a:pt x="356" y="153"/>
                    </a:lnTo>
                    <a:lnTo>
                      <a:pt x="335" y="220"/>
                    </a:lnTo>
                    <a:lnTo>
                      <a:pt x="299" y="280"/>
                    </a:lnTo>
                    <a:lnTo>
                      <a:pt x="271" y="333"/>
                    </a:lnTo>
                    <a:lnTo>
                      <a:pt x="235" y="373"/>
                    </a:lnTo>
                    <a:lnTo>
                      <a:pt x="171" y="439"/>
                    </a:lnTo>
                    <a:lnTo>
                      <a:pt x="114" y="493"/>
                    </a:lnTo>
                    <a:lnTo>
                      <a:pt x="57" y="519"/>
                    </a:lnTo>
                    <a:lnTo>
                      <a:pt x="0" y="546"/>
                    </a:lnTo>
                    <a:lnTo>
                      <a:pt x="0" y="592"/>
                    </a:lnTo>
                    <a:lnTo>
                      <a:pt x="0" y="592"/>
                    </a:lnTo>
                    <a:lnTo>
                      <a:pt x="64" y="566"/>
                    </a:lnTo>
                    <a:lnTo>
                      <a:pt x="121" y="539"/>
                    </a:lnTo>
                    <a:lnTo>
                      <a:pt x="192" y="486"/>
                    </a:lnTo>
                    <a:lnTo>
                      <a:pt x="228" y="453"/>
                    </a:lnTo>
                    <a:lnTo>
                      <a:pt x="271" y="413"/>
                    </a:lnTo>
                    <a:lnTo>
                      <a:pt x="306" y="366"/>
                    </a:lnTo>
                    <a:lnTo>
                      <a:pt x="342" y="313"/>
                    </a:lnTo>
                    <a:lnTo>
                      <a:pt x="377" y="247"/>
                    </a:lnTo>
                    <a:lnTo>
                      <a:pt x="406" y="180"/>
                    </a:lnTo>
                    <a:lnTo>
                      <a:pt x="434" y="100"/>
                    </a:lnTo>
                    <a:lnTo>
                      <a:pt x="456" y="7"/>
                    </a:lnTo>
                    <a:lnTo>
                      <a:pt x="456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" name="Freeform 99"/>
              <p:cNvSpPr>
                <a:spLocks/>
              </p:cNvSpPr>
              <p:nvPr/>
            </p:nvSpPr>
            <p:spPr bwMode="auto">
              <a:xfrm>
                <a:off x="2524" y="2437"/>
                <a:ext cx="64" cy="60"/>
              </a:xfrm>
              <a:custGeom>
                <a:avLst/>
                <a:gdLst/>
                <a:ahLst/>
                <a:cxnLst>
                  <a:cxn ang="0">
                    <a:pos x="57" y="7"/>
                  </a:cxn>
                  <a:cxn ang="0">
                    <a:pos x="57" y="7"/>
                  </a:cxn>
                  <a:cxn ang="0">
                    <a:pos x="42" y="0"/>
                  </a:cxn>
                  <a:cxn ang="0">
                    <a:pos x="28" y="0"/>
                  </a:cxn>
                  <a:cxn ang="0">
                    <a:pos x="21" y="0"/>
                  </a:cxn>
                  <a:cxn ang="0">
                    <a:pos x="7" y="7"/>
                  </a:cxn>
                  <a:cxn ang="0">
                    <a:pos x="7" y="7"/>
                  </a:cxn>
                  <a:cxn ang="0">
                    <a:pos x="0" y="14"/>
                  </a:cxn>
                  <a:cxn ang="0">
                    <a:pos x="0" y="27"/>
                  </a:cxn>
                  <a:cxn ang="0">
                    <a:pos x="0" y="40"/>
                  </a:cxn>
                  <a:cxn ang="0">
                    <a:pos x="7" y="47"/>
                  </a:cxn>
                  <a:cxn ang="0">
                    <a:pos x="7" y="47"/>
                  </a:cxn>
                  <a:cxn ang="0">
                    <a:pos x="14" y="53"/>
                  </a:cxn>
                  <a:cxn ang="0">
                    <a:pos x="28" y="60"/>
                  </a:cxn>
                  <a:cxn ang="0">
                    <a:pos x="42" y="60"/>
                  </a:cxn>
                  <a:cxn ang="0">
                    <a:pos x="50" y="53"/>
                  </a:cxn>
                  <a:cxn ang="0">
                    <a:pos x="50" y="53"/>
                  </a:cxn>
                  <a:cxn ang="0">
                    <a:pos x="57" y="40"/>
                  </a:cxn>
                  <a:cxn ang="0">
                    <a:pos x="64" y="34"/>
                  </a:cxn>
                  <a:cxn ang="0">
                    <a:pos x="57" y="20"/>
                  </a:cxn>
                  <a:cxn ang="0">
                    <a:pos x="57" y="7"/>
                  </a:cxn>
                  <a:cxn ang="0">
                    <a:pos x="57" y="7"/>
                  </a:cxn>
                </a:cxnLst>
                <a:rect l="0" t="0" r="r" b="b"/>
                <a:pathLst>
                  <a:path w="64" h="60">
                    <a:moveTo>
                      <a:pt x="57" y="7"/>
                    </a:moveTo>
                    <a:lnTo>
                      <a:pt x="57" y="7"/>
                    </a:lnTo>
                    <a:lnTo>
                      <a:pt x="42" y="0"/>
                    </a:lnTo>
                    <a:lnTo>
                      <a:pt x="28" y="0"/>
                    </a:lnTo>
                    <a:lnTo>
                      <a:pt x="21" y="0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0" y="14"/>
                    </a:lnTo>
                    <a:lnTo>
                      <a:pt x="0" y="27"/>
                    </a:lnTo>
                    <a:lnTo>
                      <a:pt x="0" y="40"/>
                    </a:lnTo>
                    <a:lnTo>
                      <a:pt x="7" y="47"/>
                    </a:lnTo>
                    <a:lnTo>
                      <a:pt x="7" y="47"/>
                    </a:lnTo>
                    <a:lnTo>
                      <a:pt x="14" y="53"/>
                    </a:lnTo>
                    <a:lnTo>
                      <a:pt x="28" y="60"/>
                    </a:lnTo>
                    <a:lnTo>
                      <a:pt x="42" y="60"/>
                    </a:lnTo>
                    <a:lnTo>
                      <a:pt x="50" y="53"/>
                    </a:lnTo>
                    <a:lnTo>
                      <a:pt x="50" y="53"/>
                    </a:lnTo>
                    <a:lnTo>
                      <a:pt x="57" y="40"/>
                    </a:lnTo>
                    <a:lnTo>
                      <a:pt x="64" y="34"/>
                    </a:lnTo>
                    <a:lnTo>
                      <a:pt x="57" y="20"/>
                    </a:lnTo>
                    <a:lnTo>
                      <a:pt x="57" y="7"/>
                    </a:lnTo>
                    <a:lnTo>
                      <a:pt x="57" y="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" name="Freeform 100"/>
              <p:cNvSpPr>
                <a:spLocks noEditPoints="1"/>
              </p:cNvSpPr>
              <p:nvPr/>
            </p:nvSpPr>
            <p:spPr bwMode="auto">
              <a:xfrm>
                <a:off x="2510" y="2431"/>
                <a:ext cx="85" cy="73"/>
              </a:xfrm>
              <a:custGeom>
                <a:avLst/>
                <a:gdLst/>
                <a:ahLst/>
                <a:cxnLst>
                  <a:cxn ang="0">
                    <a:pos x="85" y="40"/>
                  </a:cxn>
                  <a:cxn ang="0">
                    <a:pos x="85" y="40"/>
                  </a:cxn>
                  <a:cxn ang="0">
                    <a:pos x="85" y="20"/>
                  </a:cxn>
                  <a:cxn ang="0">
                    <a:pos x="78" y="6"/>
                  </a:cxn>
                  <a:cxn ang="0">
                    <a:pos x="78" y="6"/>
                  </a:cxn>
                  <a:cxn ang="0">
                    <a:pos x="64" y="0"/>
                  </a:cxn>
                  <a:cxn ang="0">
                    <a:pos x="64" y="0"/>
                  </a:cxn>
                  <a:cxn ang="0">
                    <a:pos x="49" y="0"/>
                  </a:cxn>
                  <a:cxn ang="0">
                    <a:pos x="49" y="0"/>
                  </a:cxn>
                  <a:cxn ang="0">
                    <a:pos x="28" y="0"/>
                  </a:cxn>
                  <a:cxn ang="0">
                    <a:pos x="14" y="6"/>
                  </a:cxn>
                  <a:cxn ang="0">
                    <a:pos x="14" y="6"/>
                  </a:cxn>
                  <a:cxn ang="0">
                    <a:pos x="7" y="20"/>
                  </a:cxn>
                  <a:cxn ang="0">
                    <a:pos x="0" y="33"/>
                  </a:cxn>
                  <a:cxn ang="0">
                    <a:pos x="0" y="33"/>
                  </a:cxn>
                  <a:cxn ang="0">
                    <a:pos x="7" y="46"/>
                  </a:cxn>
                  <a:cxn ang="0">
                    <a:pos x="14" y="59"/>
                  </a:cxn>
                  <a:cxn ang="0">
                    <a:pos x="14" y="59"/>
                  </a:cxn>
                  <a:cxn ang="0">
                    <a:pos x="28" y="73"/>
                  </a:cxn>
                  <a:cxn ang="0">
                    <a:pos x="42" y="73"/>
                  </a:cxn>
                  <a:cxn ang="0">
                    <a:pos x="56" y="73"/>
                  </a:cxn>
                  <a:cxn ang="0">
                    <a:pos x="71" y="66"/>
                  </a:cxn>
                  <a:cxn ang="0">
                    <a:pos x="71" y="66"/>
                  </a:cxn>
                  <a:cxn ang="0">
                    <a:pos x="85" y="53"/>
                  </a:cxn>
                  <a:cxn ang="0">
                    <a:pos x="85" y="40"/>
                  </a:cxn>
                  <a:cxn ang="0">
                    <a:pos x="85" y="40"/>
                  </a:cxn>
                  <a:cxn ang="0">
                    <a:pos x="28" y="20"/>
                  </a:cxn>
                  <a:cxn ang="0">
                    <a:pos x="28" y="20"/>
                  </a:cxn>
                  <a:cxn ang="0">
                    <a:pos x="42" y="13"/>
                  </a:cxn>
                  <a:cxn ang="0">
                    <a:pos x="42" y="13"/>
                  </a:cxn>
                  <a:cxn ang="0">
                    <a:pos x="56" y="20"/>
                  </a:cxn>
                  <a:cxn ang="0">
                    <a:pos x="56" y="20"/>
                  </a:cxn>
                  <a:cxn ang="0">
                    <a:pos x="56" y="20"/>
                  </a:cxn>
                  <a:cxn ang="0">
                    <a:pos x="64" y="40"/>
                  </a:cxn>
                  <a:cxn ang="0">
                    <a:pos x="64" y="40"/>
                  </a:cxn>
                  <a:cxn ang="0">
                    <a:pos x="56" y="53"/>
                  </a:cxn>
                  <a:cxn ang="0">
                    <a:pos x="56" y="53"/>
                  </a:cxn>
                  <a:cxn ang="0">
                    <a:pos x="42" y="53"/>
                  </a:cxn>
                  <a:cxn ang="0">
                    <a:pos x="28" y="46"/>
                  </a:cxn>
                  <a:cxn ang="0">
                    <a:pos x="28" y="46"/>
                  </a:cxn>
                  <a:cxn ang="0">
                    <a:pos x="21" y="33"/>
                  </a:cxn>
                  <a:cxn ang="0">
                    <a:pos x="21" y="33"/>
                  </a:cxn>
                  <a:cxn ang="0">
                    <a:pos x="28" y="20"/>
                  </a:cxn>
                  <a:cxn ang="0">
                    <a:pos x="28" y="20"/>
                  </a:cxn>
                </a:cxnLst>
                <a:rect l="0" t="0" r="r" b="b"/>
                <a:pathLst>
                  <a:path w="85" h="73">
                    <a:moveTo>
                      <a:pt x="85" y="40"/>
                    </a:moveTo>
                    <a:lnTo>
                      <a:pt x="85" y="40"/>
                    </a:lnTo>
                    <a:lnTo>
                      <a:pt x="85" y="20"/>
                    </a:lnTo>
                    <a:lnTo>
                      <a:pt x="78" y="6"/>
                    </a:lnTo>
                    <a:lnTo>
                      <a:pt x="78" y="6"/>
                    </a:lnTo>
                    <a:lnTo>
                      <a:pt x="64" y="0"/>
                    </a:lnTo>
                    <a:lnTo>
                      <a:pt x="64" y="0"/>
                    </a:lnTo>
                    <a:lnTo>
                      <a:pt x="49" y="0"/>
                    </a:lnTo>
                    <a:lnTo>
                      <a:pt x="49" y="0"/>
                    </a:lnTo>
                    <a:lnTo>
                      <a:pt x="28" y="0"/>
                    </a:lnTo>
                    <a:lnTo>
                      <a:pt x="14" y="6"/>
                    </a:lnTo>
                    <a:lnTo>
                      <a:pt x="14" y="6"/>
                    </a:lnTo>
                    <a:lnTo>
                      <a:pt x="7" y="20"/>
                    </a:lnTo>
                    <a:lnTo>
                      <a:pt x="0" y="33"/>
                    </a:lnTo>
                    <a:lnTo>
                      <a:pt x="0" y="33"/>
                    </a:lnTo>
                    <a:lnTo>
                      <a:pt x="7" y="46"/>
                    </a:lnTo>
                    <a:lnTo>
                      <a:pt x="14" y="59"/>
                    </a:lnTo>
                    <a:lnTo>
                      <a:pt x="14" y="59"/>
                    </a:lnTo>
                    <a:lnTo>
                      <a:pt x="28" y="73"/>
                    </a:lnTo>
                    <a:lnTo>
                      <a:pt x="42" y="73"/>
                    </a:lnTo>
                    <a:lnTo>
                      <a:pt x="56" y="73"/>
                    </a:lnTo>
                    <a:lnTo>
                      <a:pt x="71" y="66"/>
                    </a:lnTo>
                    <a:lnTo>
                      <a:pt x="71" y="66"/>
                    </a:lnTo>
                    <a:lnTo>
                      <a:pt x="85" y="53"/>
                    </a:lnTo>
                    <a:lnTo>
                      <a:pt x="85" y="40"/>
                    </a:lnTo>
                    <a:lnTo>
                      <a:pt x="85" y="40"/>
                    </a:lnTo>
                    <a:close/>
                    <a:moveTo>
                      <a:pt x="28" y="20"/>
                    </a:moveTo>
                    <a:lnTo>
                      <a:pt x="28" y="20"/>
                    </a:lnTo>
                    <a:lnTo>
                      <a:pt x="42" y="13"/>
                    </a:lnTo>
                    <a:lnTo>
                      <a:pt x="42" y="13"/>
                    </a:lnTo>
                    <a:lnTo>
                      <a:pt x="56" y="20"/>
                    </a:lnTo>
                    <a:lnTo>
                      <a:pt x="56" y="20"/>
                    </a:lnTo>
                    <a:lnTo>
                      <a:pt x="56" y="20"/>
                    </a:lnTo>
                    <a:lnTo>
                      <a:pt x="64" y="40"/>
                    </a:lnTo>
                    <a:lnTo>
                      <a:pt x="64" y="40"/>
                    </a:lnTo>
                    <a:lnTo>
                      <a:pt x="56" y="53"/>
                    </a:lnTo>
                    <a:lnTo>
                      <a:pt x="56" y="53"/>
                    </a:lnTo>
                    <a:lnTo>
                      <a:pt x="42" y="53"/>
                    </a:lnTo>
                    <a:lnTo>
                      <a:pt x="28" y="46"/>
                    </a:lnTo>
                    <a:lnTo>
                      <a:pt x="28" y="46"/>
                    </a:lnTo>
                    <a:lnTo>
                      <a:pt x="21" y="33"/>
                    </a:lnTo>
                    <a:lnTo>
                      <a:pt x="21" y="33"/>
                    </a:lnTo>
                    <a:lnTo>
                      <a:pt x="28" y="20"/>
                    </a:lnTo>
                    <a:lnTo>
                      <a:pt x="28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" name="Freeform 101"/>
              <p:cNvSpPr>
                <a:spLocks/>
              </p:cNvSpPr>
              <p:nvPr/>
            </p:nvSpPr>
            <p:spPr bwMode="auto">
              <a:xfrm>
                <a:off x="2061" y="2976"/>
                <a:ext cx="71" cy="86"/>
              </a:xfrm>
              <a:custGeom>
                <a:avLst/>
                <a:gdLst/>
                <a:ahLst/>
                <a:cxnLst>
                  <a:cxn ang="0">
                    <a:pos x="50" y="7"/>
                  </a:cxn>
                  <a:cxn ang="0">
                    <a:pos x="50" y="7"/>
                  </a:cxn>
                  <a:cxn ang="0">
                    <a:pos x="29" y="26"/>
                  </a:cxn>
                  <a:cxn ang="0">
                    <a:pos x="14" y="53"/>
                  </a:cxn>
                  <a:cxn ang="0">
                    <a:pos x="0" y="73"/>
                  </a:cxn>
                  <a:cxn ang="0">
                    <a:pos x="0" y="73"/>
                  </a:cxn>
                  <a:cxn ang="0">
                    <a:pos x="0" y="80"/>
                  </a:cxn>
                  <a:cxn ang="0">
                    <a:pos x="7" y="86"/>
                  </a:cxn>
                  <a:cxn ang="0">
                    <a:pos x="7" y="86"/>
                  </a:cxn>
                  <a:cxn ang="0">
                    <a:pos x="14" y="86"/>
                  </a:cxn>
                  <a:cxn ang="0">
                    <a:pos x="14" y="80"/>
                  </a:cxn>
                  <a:cxn ang="0">
                    <a:pos x="14" y="80"/>
                  </a:cxn>
                  <a:cxn ang="0">
                    <a:pos x="29" y="60"/>
                  </a:cxn>
                  <a:cxn ang="0">
                    <a:pos x="43" y="40"/>
                  </a:cxn>
                  <a:cxn ang="0">
                    <a:pos x="64" y="20"/>
                  </a:cxn>
                  <a:cxn ang="0">
                    <a:pos x="64" y="20"/>
                  </a:cxn>
                  <a:cxn ang="0">
                    <a:pos x="71" y="13"/>
                  </a:cxn>
                  <a:cxn ang="0">
                    <a:pos x="64" y="7"/>
                  </a:cxn>
                  <a:cxn ang="0">
                    <a:pos x="64" y="7"/>
                  </a:cxn>
                  <a:cxn ang="0">
                    <a:pos x="57" y="0"/>
                  </a:cxn>
                  <a:cxn ang="0">
                    <a:pos x="50" y="7"/>
                  </a:cxn>
                  <a:cxn ang="0">
                    <a:pos x="50" y="7"/>
                  </a:cxn>
                </a:cxnLst>
                <a:rect l="0" t="0" r="r" b="b"/>
                <a:pathLst>
                  <a:path w="71" h="86">
                    <a:moveTo>
                      <a:pt x="50" y="7"/>
                    </a:moveTo>
                    <a:lnTo>
                      <a:pt x="50" y="7"/>
                    </a:lnTo>
                    <a:lnTo>
                      <a:pt x="29" y="26"/>
                    </a:lnTo>
                    <a:lnTo>
                      <a:pt x="14" y="53"/>
                    </a:lnTo>
                    <a:lnTo>
                      <a:pt x="0" y="73"/>
                    </a:lnTo>
                    <a:lnTo>
                      <a:pt x="0" y="73"/>
                    </a:lnTo>
                    <a:lnTo>
                      <a:pt x="0" y="80"/>
                    </a:lnTo>
                    <a:lnTo>
                      <a:pt x="7" y="86"/>
                    </a:lnTo>
                    <a:lnTo>
                      <a:pt x="7" y="86"/>
                    </a:lnTo>
                    <a:lnTo>
                      <a:pt x="14" y="86"/>
                    </a:lnTo>
                    <a:lnTo>
                      <a:pt x="14" y="80"/>
                    </a:lnTo>
                    <a:lnTo>
                      <a:pt x="14" y="80"/>
                    </a:lnTo>
                    <a:lnTo>
                      <a:pt x="29" y="60"/>
                    </a:lnTo>
                    <a:lnTo>
                      <a:pt x="43" y="40"/>
                    </a:lnTo>
                    <a:lnTo>
                      <a:pt x="64" y="20"/>
                    </a:lnTo>
                    <a:lnTo>
                      <a:pt x="64" y="20"/>
                    </a:lnTo>
                    <a:lnTo>
                      <a:pt x="71" y="13"/>
                    </a:lnTo>
                    <a:lnTo>
                      <a:pt x="64" y="7"/>
                    </a:lnTo>
                    <a:lnTo>
                      <a:pt x="64" y="7"/>
                    </a:lnTo>
                    <a:lnTo>
                      <a:pt x="57" y="0"/>
                    </a:lnTo>
                    <a:lnTo>
                      <a:pt x="50" y="7"/>
                    </a:lnTo>
                    <a:lnTo>
                      <a:pt x="5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" name="Freeform 102"/>
              <p:cNvSpPr>
                <a:spLocks/>
              </p:cNvSpPr>
              <p:nvPr/>
            </p:nvSpPr>
            <p:spPr bwMode="auto">
              <a:xfrm>
                <a:off x="1947" y="2683"/>
                <a:ext cx="484" cy="319"/>
              </a:xfrm>
              <a:custGeom>
                <a:avLst/>
                <a:gdLst/>
                <a:ahLst/>
                <a:cxnLst>
                  <a:cxn ang="0">
                    <a:pos x="43" y="193"/>
                  </a:cxn>
                  <a:cxn ang="0">
                    <a:pos x="43" y="193"/>
                  </a:cxn>
                  <a:cxn ang="0">
                    <a:pos x="57" y="193"/>
                  </a:cxn>
                  <a:cxn ang="0">
                    <a:pos x="57" y="193"/>
                  </a:cxn>
                  <a:cxn ang="0">
                    <a:pos x="57" y="167"/>
                  </a:cxn>
                  <a:cxn ang="0">
                    <a:pos x="64" y="133"/>
                  </a:cxn>
                  <a:cxn ang="0">
                    <a:pos x="79" y="107"/>
                  </a:cxn>
                  <a:cxn ang="0">
                    <a:pos x="100" y="80"/>
                  </a:cxn>
                  <a:cxn ang="0">
                    <a:pos x="121" y="60"/>
                  </a:cxn>
                  <a:cxn ang="0">
                    <a:pos x="157" y="40"/>
                  </a:cxn>
                  <a:cxn ang="0">
                    <a:pos x="185" y="20"/>
                  </a:cxn>
                  <a:cxn ang="0">
                    <a:pos x="228" y="7"/>
                  </a:cxn>
                  <a:cxn ang="0">
                    <a:pos x="228" y="7"/>
                  </a:cxn>
                  <a:cxn ang="0">
                    <a:pos x="271" y="0"/>
                  </a:cxn>
                  <a:cxn ang="0">
                    <a:pos x="313" y="0"/>
                  </a:cxn>
                  <a:cxn ang="0">
                    <a:pos x="349" y="7"/>
                  </a:cxn>
                  <a:cxn ang="0">
                    <a:pos x="385" y="14"/>
                  </a:cxn>
                  <a:cxn ang="0">
                    <a:pos x="420" y="34"/>
                  </a:cxn>
                  <a:cxn ang="0">
                    <a:pos x="449" y="54"/>
                  </a:cxn>
                  <a:cxn ang="0">
                    <a:pos x="463" y="80"/>
                  </a:cxn>
                  <a:cxn ang="0">
                    <a:pos x="477" y="107"/>
                  </a:cxn>
                  <a:cxn ang="0">
                    <a:pos x="477" y="107"/>
                  </a:cxn>
                  <a:cxn ang="0">
                    <a:pos x="484" y="140"/>
                  </a:cxn>
                  <a:cxn ang="0">
                    <a:pos x="477" y="173"/>
                  </a:cxn>
                  <a:cxn ang="0">
                    <a:pos x="470" y="206"/>
                  </a:cxn>
                  <a:cxn ang="0">
                    <a:pos x="449" y="233"/>
                  </a:cxn>
                  <a:cxn ang="0">
                    <a:pos x="420" y="260"/>
                  </a:cxn>
                  <a:cxn ang="0">
                    <a:pos x="392" y="280"/>
                  </a:cxn>
                  <a:cxn ang="0">
                    <a:pos x="356" y="300"/>
                  </a:cxn>
                  <a:cxn ang="0">
                    <a:pos x="313" y="313"/>
                  </a:cxn>
                  <a:cxn ang="0">
                    <a:pos x="313" y="313"/>
                  </a:cxn>
                  <a:cxn ang="0">
                    <a:pos x="278" y="319"/>
                  </a:cxn>
                  <a:cxn ang="0">
                    <a:pos x="242" y="319"/>
                  </a:cxn>
                  <a:cxn ang="0">
                    <a:pos x="214" y="319"/>
                  </a:cxn>
                  <a:cxn ang="0">
                    <a:pos x="178" y="313"/>
                  </a:cxn>
                  <a:cxn ang="0">
                    <a:pos x="150" y="306"/>
                  </a:cxn>
                  <a:cxn ang="0">
                    <a:pos x="121" y="293"/>
                  </a:cxn>
                  <a:cxn ang="0">
                    <a:pos x="100" y="280"/>
                  </a:cxn>
                  <a:cxn ang="0">
                    <a:pos x="86" y="260"/>
                  </a:cxn>
                  <a:cxn ang="0">
                    <a:pos x="86" y="260"/>
                  </a:cxn>
                  <a:cxn ang="0">
                    <a:pos x="64" y="266"/>
                  </a:cxn>
                  <a:cxn ang="0">
                    <a:pos x="64" y="266"/>
                  </a:cxn>
                  <a:cxn ang="0">
                    <a:pos x="43" y="266"/>
                  </a:cxn>
                  <a:cxn ang="0">
                    <a:pos x="22" y="266"/>
                  </a:cxn>
                  <a:cxn ang="0">
                    <a:pos x="7" y="253"/>
                  </a:cxn>
                  <a:cxn ang="0">
                    <a:pos x="0" y="246"/>
                  </a:cxn>
                  <a:cxn ang="0">
                    <a:pos x="0" y="246"/>
                  </a:cxn>
                  <a:cxn ang="0">
                    <a:pos x="0" y="226"/>
                  </a:cxn>
                  <a:cxn ang="0">
                    <a:pos x="7" y="213"/>
                  </a:cxn>
                  <a:cxn ang="0">
                    <a:pos x="29" y="206"/>
                  </a:cxn>
                  <a:cxn ang="0">
                    <a:pos x="43" y="193"/>
                  </a:cxn>
                  <a:cxn ang="0">
                    <a:pos x="43" y="193"/>
                  </a:cxn>
                </a:cxnLst>
                <a:rect l="0" t="0" r="r" b="b"/>
                <a:pathLst>
                  <a:path w="484" h="319">
                    <a:moveTo>
                      <a:pt x="43" y="193"/>
                    </a:moveTo>
                    <a:lnTo>
                      <a:pt x="43" y="193"/>
                    </a:lnTo>
                    <a:lnTo>
                      <a:pt x="57" y="193"/>
                    </a:lnTo>
                    <a:lnTo>
                      <a:pt x="57" y="193"/>
                    </a:lnTo>
                    <a:lnTo>
                      <a:pt x="57" y="167"/>
                    </a:lnTo>
                    <a:lnTo>
                      <a:pt x="64" y="133"/>
                    </a:lnTo>
                    <a:lnTo>
                      <a:pt x="79" y="107"/>
                    </a:lnTo>
                    <a:lnTo>
                      <a:pt x="100" y="80"/>
                    </a:lnTo>
                    <a:lnTo>
                      <a:pt x="121" y="60"/>
                    </a:lnTo>
                    <a:lnTo>
                      <a:pt x="157" y="40"/>
                    </a:lnTo>
                    <a:lnTo>
                      <a:pt x="185" y="20"/>
                    </a:lnTo>
                    <a:lnTo>
                      <a:pt x="228" y="7"/>
                    </a:lnTo>
                    <a:lnTo>
                      <a:pt x="228" y="7"/>
                    </a:lnTo>
                    <a:lnTo>
                      <a:pt x="271" y="0"/>
                    </a:lnTo>
                    <a:lnTo>
                      <a:pt x="313" y="0"/>
                    </a:lnTo>
                    <a:lnTo>
                      <a:pt x="349" y="7"/>
                    </a:lnTo>
                    <a:lnTo>
                      <a:pt x="385" y="14"/>
                    </a:lnTo>
                    <a:lnTo>
                      <a:pt x="420" y="34"/>
                    </a:lnTo>
                    <a:lnTo>
                      <a:pt x="449" y="54"/>
                    </a:lnTo>
                    <a:lnTo>
                      <a:pt x="463" y="80"/>
                    </a:lnTo>
                    <a:lnTo>
                      <a:pt x="477" y="107"/>
                    </a:lnTo>
                    <a:lnTo>
                      <a:pt x="477" y="107"/>
                    </a:lnTo>
                    <a:lnTo>
                      <a:pt x="484" y="140"/>
                    </a:lnTo>
                    <a:lnTo>
                      <a:pt x="477" y="173"/>
                    </a:lnTo>
                    <a:lnTo>
                      <a:pt x="470" y="206"/>
                    </a:lnTo>
                    <a:lnTo>
                      <a:pt x="449" y="233"/>
                    </a:lnTo>
                    <a:lnTo>
                      <a:pt x="420" y="260"/>
                    </a:lnTo>
                    <a:lnTo>
                      <a:pt x="392" y="280"/>
                    </a:lnTo>
                    <a:lnTo>
                      <a:pt x="356" y="300"/>
                    </a:lnTo>
                    <a:lnTo>
                      <a:pt x="313" y="313"/>
                    </a:lnTo>
                    <a:lnTo>
                      <a:pt x="313" y="313"/>
                    </a:lnTo>
                    <a:lnTo>
                      <a:pt x="278" y="319"/>
                    </a:lnTo>
                    <a:lnTo>
                      <a:pt x="242" y="319"/>
                    </a:lnTo>
                    <a:lnTo>
                      <a:pt x="214" y="319"/>
                    </a:lnTo>
                    <a:lnTo>
                      <a:pt x="178" y="313"/>
                    </a:lnTo>
                    <a:lnTo>
                      <a:pt x="150" y="306"/>
                    </a:lnTo>
                    <a:lnTo>
                      <a:pt x="121" y="293"/>
                    </a:lnTo>
                    <a:lnTo>
                      <a:pt x="100" y="280"/>
                    </a:lnTo>
                    <a:lnTo>
                      <a:pt x="86" y="260"/>
                    </a:lnTo>
                    <a:lnTo>
                      <a:pt x="86" y="260"/>
                    </a:lnTo>
                    <a:lnTo>
                      <a:pt x="64" y="266"/>
                    </a:lnTo>
                    <a:lnTo>
                      <a:pt x="64" y="266"/>
                    </a:lnTo>
                    <a:lnTo>
                      <a:pt x="43" y="266"/>
                    </a:lnTo>
                    <a:lnTo>
                      <a:pt x="22" y="266"/>
                    </a:lnTo>
                    <a:lnTo>
                      <a:pt x="7" y="253"/>
                    </a:lnTo>
                    <a:lnTo>
                      <a:pt x="0" y="246"/>
                    </a:lnTo>
                    <a:lnTo>
                      <a:pt x="0" y="246"/>
                    </a:lnTo>
                    <a:lnTo>
                      <a:pt x="0" y="226"/>
                    </a:lnTo>
                    <a:lnTo>
                      <a:pt x="7" y="213"/>
                    </a:lnTo>
                    <a:lnTo>
                      <a:pt x="29" y="206"/>
                    </a:lnTo>
                    <a:lnTo>
                      <a:pt x="43" y="193"/>
                    </a:lnTo>
                    <a:lnTo>
                      <a:pt x="43" y="19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" name="Freeform 103"/>
              <p:cNvSpPr>
                <a:spLocks/>
              </p:cNvSpPr>
              <p:nvPr/>
            </p:nvSpPr>
            <p:spPr bwMode="auto">
              <a:xfrm>
                <a:off x="2154" y="2677"/>
                <a:ext cx="270" cy="325"/>
              </a:xfrm>
              <a:custGeom>
                <a:avLst/>
                <a:gdLst/>
                <a:ahLst/>
                <a:cxnLst>
                  <a:cxn ang="0">
                    <a:pos x="156" y="119"/>
                  </a:cxn>
                  <a:cxn ang="0">
                    <a:pos x="156" y="119"/>
                  </a:cxn>
                  <a:cxn ang="0">
                    <a:pos x="149" y="99"/>
                  </a:cxn>
                  <a:cxn ang="0">
                    <a:pos x="135" y="79"/>
                  </a:cxn>
                  <a:cxn ang="0">
                    <a:pos x="99" y="46"/>
                  </a:cxn>
                  <a:cxn ang="0">
                    <a:pos x="57" y="26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14" y="13"/>
                  </a:cxn>
                  <a:cxn ang="0">
                    <a:pos x="14" y="13"/>
                  </a:cxn>
                  <a:cxn ang="0">
                    <a:pos x="57" y="0"/>
                  </a:cxn>
                  <a:cxn ang="0">
                    <a:pos x="99" y="0"/>
                  </a:cxn>
                  <a:cxn ang="0">
                    <a:pos x="142" y="6"/>
                  </a:cxn>
                  <a:cxn ang="0">
                    <a:pos x="178" y="20"/>
                  </a:cxn>
                  <a:cxn ang="0">
                    <a:pos x="206" y="33"/>
                  </a:cxn>
                  <a:cxn ang="0">
                    <a:pos x="235" y="53"/>
                  </a:cxn>
                  <a:cxn ang="0">
                    <a:pos x="256" y="79"/>
                  </a:cxn>
                  <a:cxn ang="0">
                    <a:pos x="270" y="106"/>
                  </a:cxn>
                  <a:cxn ang="0">
                    <a:pos x="270" y="106"/>
                  </a:cxn>
                  <a:cxn ang="0">
                    <a:pos x="270" y="139"/>
                  </a:cxn>
                  <a:cxn ang="0">
                    <a:pos x="270" y="173"/>
                  </a:cxn>
                  <a:cxn ang="0">
                    <a:pos x="256" y="206"/>
                  </a:cxn>
                  <a:cxn ang="0">
                    <a:pos x="235" y="232"/>
                  </a:cxn>
                  <a:cxn ang="0">
                    <a:pos x="213" y="259"/>
                  </a:cxn>
                  <a:cxn ang="0">
                    <a:pos x="178" y="279"/>
                  </a:cxn>
                  <a:cxn ang="0">
                    <a:pos x="142" y="299"/>
                  </a:cxn>
                  <a:cxn ang="0">
                    <a:pos x="99" y="312"/>
                  </a:cxn>
                  <a:cxn ang="0">
                    <a:pos x="99" y="312"/>
                  </a:cxn>
                  <a:cxn ang="0">
                    <a:pos x="50" y="325"/>
                  </a:cxn>
                  <a:cxn ang="0">
                    <a:pos x="0" y="319"/>
                  </a:cxn>
                  <a:cxn ang="0">
                    <a:pos x="0" y="319"/>
                  </a:cxn>
                  <a:cxn ang="0">
                    <a:pos x="42" y="306"/>
                  </a:cxn>
                  <a:cxn ang="0">
                    <a:pos x="78" y="286"/>
                  </a:cxn>
                  <a:cxn ang="0">
                    <a:pos x="106" y="266"/>
                  </a:cxn>
                  <a:cxn ang="0">
                    <a:pos x="128" y="239"/>
                  </a:cxn>
                  <a:cxn ang="0">
                    <a:pos x="149" y="212"/>
                  </a:cxn>
                  <a:cxn ang="0">
                    <a:pos x="156" y="179"/>
                  </a:cxn>
                  <a:cxn ang="0">
                    <a:pos x="163" y="153"/>
                  </a:cxn>
                  <a:cxn ang="0">
                    <a:pos x="156" y="119"/>
                  </a:cxn>
                  <a:cxn ang="0">
                    <a:pos x="156" y="119"/>
                  </a:cxn>
                </a:cxnLst>
                <a:rect l="0" t="0" r="r" b="b"/>
                <a:pathLst>
                  <a:path w="270" h="325">
                    <a:moveTo>
                      <a:pt x="156" y="119"/>
                    </a:moveTo>
                    <a:lnTo>
                      <a:pt x="156" y="119"/>
                    </a:lnTo>
                    <a:lnTo>
                      <a:pt x="149" y="99"/>
                    </a:lnTo>
                    <a:lnTo>
                      <a:pt x="135" y="79"/>
                    </a:lnTo>
                    <a:lnTo>
                      <a:pt x="99" y="46"/>
                    </a:lnTo>
                    <a:lnTo>
                      <a:pt x="57" y="26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14" y="13"/>
                    </a:lnTo>
                    <a:lnTo>
                      <a:pt x="14" y="13"/>
                    </a:lnTo>
                    <a:lnTo>
                      <a:pt x="57" y="0"/>
                    </a:lnTo>
                    <a:lnTo>
                      <a:pt x="99" y="0"/>
                    </a:lnTo>
                    <a:lnTo>
                      <a:pt x="142" y="6"/>
                    </a:lnTo>
                    <a:lnTo>
                      <a:pt x="178" y="20"/>
                    </a:lnTo>
                    <a:lnTo>
                      <a:pt x="206" y="33"/>
                    </a:lnTo>
                    <a:lnTo>
                      <a:pt x="235" y="53"/>
                    </a:lnTo>
                    <a:lnTo>
                      <a:pt x="256" y="79"/>
                    </a:lnTo>
                    <a:lnTo>
                      <a:pt x="270" y="106"/>
                    </a:lnTo>
                    <a:lnTo>
                      <a:pt x="270" y="106"/>
                    </a:lnTo>
                    <a:lnTo>
                      <a:pt x="270" y="139"/>
                    </a:lnTo>
                    <a:lnTo>
                      <a:pt x="270" y="173"/>
                    </a:lnTo>
                    <a:lnTo>
                      <a:pt x="256" y="206"/>
                    </a:lnTo>
                    <a:lnTo>
                      <a:pt x="235" y="232"/>
                    </a:lnTo>
                    <a:lnTo>
                      <a:pt x="213" y="259"/>
                    </a:lnTo>
                    <a:lnTo>
                      <a:pt x="178" y="279"/>
                    </a:lnTo>
                    <a:lnTo>
                      <a:pt x="142" y="299"/>
                    </a:lnTo>
                    <a:lnTo>
                      <a:pt x="99" y="312"/>
                    </a:lnTo>
                    <a:lnTo>
                      <a:pt x="99" y="312"/>
                    </a:lnTo>
                    <a:lnTo>
                      <a:pt x="50" y="325"/>
                    </a:lnTo>
                    <a:lnTo>
                      <a:pt x="0" y="319"/>
                    </a:lnTo>
                    <a:lnTo>
                      <a:pt x="0" y="319"/>
                    </a:lnTo>
                    <a:lnTo>
                      <a:pt x="42" y="306"/>
                    </a:lnTo>
                    <a:lnTo>
                      <a:pt x="78" y="286"/>
                    </a:lnTo>
                    <a:lnTo>
                      <a:pt x="106" y="266"/>
                    </a:lnTo>
                    <a:lnTo>
                      <a:pt x="128" y="239"/>
                    </a:lnTo>
                    <a:lnTo>
                      <a:pt x="149" y="212"/>
                    </a:lnTo>
                    <a:lnTo>
                      <a:pt x="156" y="179"/>
                    </a:lnTo>
                    <a:lnTo>
                      <a:pt x="163" y="153"/>
                    </a:lnTo>
                    <a:lnTo>
                      <a:pt x="156" y="119"/>
                    </a:lnTo>
                    <a:lnTo>
                      <a:pt x="156" y="119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" name="Freeform 104"/>
              <p:cNvSpPr>
                <a:spLocks/>
              </p:cNvSpPr>
              <p:nvPr/>
            </p:nvSpPr>
            <p:spPr bwMode="auto">
              <a:xfrm>
                <a:off x="1933" y="2670"/>
                <a:ext cx="505" cy="339"/>
              </a:xfrm>
              <a:custGeom>
                <a:avLst/>
                <a:gdLst/>
                <a:ahLst/>
                <a:cxnLst>
                  <a:cxn ang="0">
                    <a:pos x="50" y="193"/>
                  </a:cxn>
                  <a:cxn ang="0">
                    <a:pos x="57" y="193"/>
                  </a:cxn>
                  <a:cxn ang="0">
                    <a:pos x="57" y="166"/>
                  </a:cxn>
                  <a:cxn ang="0">
                    <a:pos x="78" y="173"/>
                  </a:cxn>
                  <a:cxn ang="0">
                    <a:pos x="78" y="213"/>
                  </a:cxn>
                  <a:cxn ang="0">
                    <a:pos x="57" y="213"/>
                  </a:cxn>
                  <a:cxn ang="0">
                    <a:pos x="29" y="226"/>
                  </a:cxn>
                  <a:cxn ang="0">
                    <a:pos x="21" y="253"/>
                  </a:cxn>
                  <a:cxn ang="0">
                    <a:pos x="29" y="259"/>
                  </a:cxn>
                  <a:cxn ang="0">
                    <a:pos x="57" y="266"/>
                  </a:cxn>
                  <a:cxn ang="0">
                    <a:pos x="71" y="266"/>
                  </a:cxn>
                  <a:cxn ang="0">
                    <a:pos x="100" y="253"/>
                  </a:cxn>
                  <a:cxn ang="0">
                    <a:pos x="100" y="259"/>
                  </a:cxn>
                  <a:cxn ang="0">
                    <a:pos x="142" y="293"/>
                  </a:cxn>
                  <a:cxn ang="0">
                    <a:pos x="192" y="313"/>
                  </a:cxn>
                  <a:cxn ang="0">
                    <a:pos x="320" y="313"/>
                  </a:cxn>
                  <a:cxn ang="0">
                    <a:pos x="363" y="299"/>
                  </a:cxn>
                  <a:cxn ang="0">
                    <a:pos x="427" y="259"/>
                  </a:cxn>
                  <a:cxn ang="0">
                    <a:pos x="470" y="206"/>
                  </a:cxn>
                  <a:cxn ang="0">
                    <a:pos x="484" y="146"/>
                  </a:cxn>
                  <a:cxn ang="0">
                    <a:pos x="477" y="120"/>
                  </a:cxn>
                  <a:cxn ang="0">
                    <a:pos x="448" y="67"/>
                  </a:cxn>
                  <a:cxn ang="0">
                    <a:pos x="392" y="33"/>
                  </a:cxn>
                  <a:cxn ang="0">
                    <a:pos x="320" y="20"/>
                  </a:cxn>
                  <a:cxn ang="0">
                    <a:pos x="235" y="27"/>
                  </a:cxn>
                  <a:cxn ang="0">
                    <a:pos x="178" y="53"/>
                  </a:cxn>
                  <a:cxn ang="0">
                    <a:pos x="107" y="106"/>
                  </a:cxn>
                  <a:cxn ang="0">
                    <a:pos x="85" y="153"/>
                  </a:cxn>
                  <a:cxn ang="0">
                    <a:pos x="78" y="173"/>
                  </a:cxn>
                  <a:cxn ang="0">
                    <a:pos x="57" y="166"/>
                  </a:cxn>
                  <a:cxn ang="0">
                    <a:pos x="78" y="113"/>
                  </a:cxn>
                  <a:cxn ang="0">
                    <a:pos x="114" y="73"/>
                  </a:cxn>
                  <a:cxn ang="0">
                    <a:pos x="164" y="33"/>
                  </a:cxn>
                  <a:cxn ang="0">
                    <a:pos x="235" y="7"/>
                  </a:cxn>
                  <a:cxn ang="0">
                    <a:pos x="278" y="0"/>
                  </a:cxn>
                  <a:cxn ang="0">
                    <a:pos x="363" y="7"/>
                  </a:cxn>
                  <a:cxn ang="0">
                    <a:pos x="434" y="33"/>
                  </a:cxn>
                  <a:cxn ang="0">
                    <a:pos x="484" y="80"/>
                  </a:cxn>
                  <a:cxn ang="0">
                    <a:pos x="498" y="113"/>
                  </a:cxn>
                  <a:cxn ang="0">
                    <a:pos x="498" y="180"/>
                  </a:cxn>
                  <a:cxn ang="0">
                    <a:pos x="470" y="246"/>
                  </a:cxn>
                  <a:cxn ang="0">
                    <a:pos x="406" y="299"/>
                  </a:cxn>
                  <a:cxn ang="0">
                    <a:pos x="327" y="332"/>
                  </a:cxn>
                  <a:cxn ang="0">
                    <a:pos x="292" y="339"/>
                  </a:cxn>
                  <a:cxn ang="0">
                    <a:pos x="192" y="332"/>
                  </a:cxn>
                  <a:cxn ang="0">
                    <a:pos x="135" y="313"/>
                  </a:cxn>
                  <a:cxn ang="0">
                    <a:pos x="93" y="279"/>
                  </a:cxn>
                  <a:cxn ang="0">
                    <a:pos x="78" y="279"/>
                  </a:cxn>
                  <a:cxn ang="0">
                    <a:pos x="50" y="286"/>
                  </a:cxn>
                  <a:cxn ang="0">
                    <a:pos x="14" y="273"/>
                  </a:cxn>
                  <a:cxn ang="0">
                    <a:pos x="0" y="253"/>
                  </a:cxn>
                  <a:cxn ang="0">
                    <a:pos x="14" y="219"/>
                  </a:cxn>
                  <a:cxn ang="0">
                    <a:pos x="50" y="193"/>
                  </a:cxn>
                </a:cxnLst>
                <a:rect l="0" t="0" r="r" b="b"/>
                <a:pathLst>
                  <a:path w="505" h="339">
                    <a:moveTo>
                      <a:pt x="50" y="193"/>
                    </a:moveTo>
                    <a:lnTo>
                      <a:pt x="50" y="193"/>
                    </a:lnTo>
                    <a:lnTo>
                      <a:pt x="57" y="193"/>
                    </a:lnTo>
                    <a:lnTo>
                      <a:pt x="57" y="193"/>
                    </a:lnTo>
                    <a:lnTo>
                      <a:pt x="57" y="166"/>
                    </a:lnTo>
                    <a:lnTo>
                      <a:pt x="57" y="166"/>
                    </a:lnTo>
                    <a:lnTo>
                      <a:pt x="78" y="173"/>
                    </a:lnTo>
                    <a:lnTo>
                      <a:pt x="78" y="173"/>
                    </a:lnTo>
                    <a:lnTo>
                      <a:pt x="78" y="199"/>
                    </a:lnTo>
                    <a:lnTo>
                      <a:pt x="78" y="213"/>
                    </a:lnTo>
                    <a:lnTo>
                      <a:pt x="57" y="213"/>
                    </a:lnTo>
                    <a:lnTo>
                      <a:pt x="57" y="213"/>
                    </a:lnTo>
                    <a:lnTo>
                      <a:pt x="43" y="219"/>
                    </a:lnTo>
                    <a:lnTo>
                      <a:pt x="29" y="226"/>
                    </a:lnTo>
                    <a:lnTo>
                      <a:pt x="21" y="239"/>
                    </a:lnTo>
                    <a:lnTo>
                      <a:pt x="21" y="253"/>
                    </a:lnTo>
                    <a:lnTo>
                      <a:pt x="21" y="253"/>
                    </a:lnTo>
                    <a:lnTo>
                      <a:pt x="29" y="259"/>
                    </a:lnTo>
                    <a:lnTo>
                      <a:pt x="43" y="266"/>
                    </a:lnTo>
                    <a:lnTo>
                      <a:pt x="57" y="266"/>
                    </a:lnTo>
                    <a:lnTo>
                      <a:pt x="71" y="266"/>
                    </a:lnTo>
                    <a:lnTo>
                      <a:pt x="71" y="266"/>
                    </a:lnTo>
                    <a:lnTo>
                      <a:pt x="85" y="259"/>
                    </a:lnTo>
                    <a:lnTo>
                      <a:pt x="100" y="253"/>
                    </a:lnTo>
                    <a:lnTo>
                      <a:pt x="100" y="259"/>
                    </a:lnTo>
                    <a:lnTo>
                      <a:pt x="100" y="259"/>
                    </a:lnTo>
                    <a:lnTo>
                      <a:pt x="121" y="279"/>
                    </a:lnTo>
                    <a:lnTo>
                      <a:pt x="142" y="293"/>
                    </a:lnTo>
                    <a:lnTo>
                      <a:pt x="171" y="306"/>
                    </a:lnTo>
                    <a:lnTo>
                      <a:pt x="192" y="313"/>
                    </a:lnTo>
                    <a:lnTo>
                      <a:pt x="256" y="319"/>
                    </a:lnTo>
                    <a:lnTo>
                      <a:pt x="320" y="313"/>
                    </a:lnTo>
                    <a:lnTo>
                      <a:pt x="320" y="313"/>
                    </a:lnTo>
                    <a:lnTo>
                      <a:pt x="363" y="299"/>
                    </a:lnTo>
                    <a:lnTo>
                      <a:pt x="399" y="279"/>
                    </a:lnTo>
                    <a:lnTo>
                      <a:pt x="427" y="259"/>
                    </a:lnTo>
                    <a:lnTo>
                      <a:pt x="448" y="233"/>
                    </a:lnTo>
                    <a:lnTo>
                      <a:pt x="470" y="206"/>
                    </a:lnTo>
                    <a:lnTo>
                      <a:pt x="477" y="180"/>
                    </a:lnTo>
                    <a:lnTo>
                      <a:pt x="484" y="146"/>
                    </a:lnTo>
                    <a:lnTo>
                      <a:pt x="477" y="120"/>
                    </a:lnTo>
                    <a:lnTo>
                      <a:pt x="477" y="120"/>
                    </a:lnTo>
                    <a:lnTo>
                      <a:pt x="463" y="93"/>
                    </a:lnTo>
                    <a:lnTo>
                      <a:pt x="448" y="67"/>
                    </a:lnTo>
                    <a:lnTo>
                      <a:pt x="420" y="47"/>
                    </a:lnTo>
                    <a:lnTo>
                      <a:pt x="392" y="33"/>
                    </a:lnTo>
                    <a:lnTo>
                      <a:pt x="356" y="20"/>
                    </a:lnTo>
                    <a:lnTo>
                      <a:pt x="320" y="20"/>
                    </a:lnTo>
                    <a:lnTo>
                      <a:pt x="278" y="20"/>
                    </a:lnTo>
                    <a:lnTo>
                      <a:pt x="235" y="27"/>
                    </a:lnTo>
                    <a:lnTo>
                      <a:pt x="235" y="27"/>
                    </a:lnTo>
                    <a:lnTo>
                      <a:pt x="178" y="53"/>
                    </a:lnTo>
                    <a:lnTo>
                      <a:pt x="128" y="86"/>
                    </a:lnTo>
                    <a:lnTo>
                      <a:pt x="107" y="106"/>
                    </a:lnTo>
                    <a:lnTo>
                      <a:pt x="93" y="126"/>
                    </a:lnTo>
                    <a:lnTo>
                      <a:pt x="85" y="153"/>
                    </a:lnTo>
                    <a:lnTo>
                      <a:pt x="78" y="173"/>
                    </a:lnTo>
                    <a:lnTo>
                      <a:pt x="78" y="173"/>
                    </a:lnTo>
                    <a:lnTo>
                      <a:pt x="57" y="166"/>
                    </a:lnTo>
                    <a:lnTo>
                      <a:pt x="57" y="166"/>
                    </a:lnTo>
                    <a:lnTo>
                      <a:pt x="64" y="140"/>
                    </a:lnTo>
                    <a:lnTo>
                      <a:pt x="78" y="113"/>
                    </a:lnTo>
                    <a:lnTo>
                      <a:pt x="93" y="93"/>
                    </a:lnTo>
                    <a:lnTo>
                      <a:pt x="114" y="73"/>
                    </a:lnTo>
                    <a:lnTo>
                      <a:pt x="142" y="53"/>
                    </a:lnTo>
                    <a:lnTo>
                      <a:pt x="164" y="33"/>
                    </a:lnTo>
                    <a:lnTo>
                      <a:pt x="199" y="20"/>
                    </a:lnTo>
                    <a:lnTo>
                      <a:pt x="235" y="7"/>
                    </a:lnTo>
                    <a:lnTo>
                      <a:pt x="235" y="7"/>
                    </a:lnTo>
                    <a:lnTo>
                      <a:pt x="278" y="0"/>
                    </a:lnTo>
                    <a:lnTo>
                      <a:pt x="320" y="0"/>
                    </a:lnTo>
                    <a:lnTo>
                      <a:pt x="363" y="7"/>
                    </a:lnTo>
                    <a:lnTo>
                      <a:pt x="399" y="13"/>
                    </a:lnTo>
                    <a:lnTo>
                      <a:pt x="434" y="33"/>
                    </a:lnTo>
                    <a:lnTo>
                      <a:pt x="463" y="53"/>
                    </a:lnTo>
                    <a:lnTo>
                      <a:pt x="484" y="80"/>
                    </a:lnTo>
                    <a:lnTo>
                      <a:pt x="498" y="113"/>
                    </a:lnTo>
                    <a:lnTo>
                      <a:pt x="498" y="113"/>
                    </a:lnTo>
                    <a:lnTo>
                      <a:pt x="505" y="146"/>
                    </a:lnTo>
                    <a:lnTo>
                      <a:pt x="498" y="180"/>
                    </a:lnTo>
                    <a:lnTo>
                      <a:pt x="484" y="213"/>
                    </a:lnTo>
                    <a:lnTo>
                      <a:pt x="470" y="246"/>
                    </a:lnTo>
                    <a:lnTo>
                      <a:pt x="441" y="273"/>
                    </a:lnTo>
                    <a:lnTo>
                      <a:pt x="406" y="299"/>
                    </a:lnTo>
                    <a:lnTo>
                      <a:pt x="370" y="319"/>
                    </a:lnTo>
                    <a:lnTo>
                      <a:pt x="327" y="332"/>
                    </a:lnTo>
                    <a:lnTo>
                      <a:pt x="327" y="332"/>
                    </a:lnTo>
                    <a:lnTo>
                      <a:pt x="292" y="339"/>
                    </a:lnTo>
                    <a:lnTo>
                      <a:pt x="256" y="339"/>
                    </a:lnTo>
                    <a:lnTo>
                      <a:pt x="192" y="332"/>
                    </a:lnTo>
                    <a:lnTo>
                      <a:pt x="164" y="326"/>
                    </a:lnTo>
                    <a:lnTo>
                      <a:pt x="135" y="313"/>
                    </a:lnTo>
                    <a:lnTo>
                      <a:pt x="114" y="299"/>
                    </a:lnTo>
                    <a:lnTo>
                      <a:pt x="93" y="279"/>
                    </a:lnTo>
                    <a:lnTo>
                      <a:pt x="93" y="279"/>
                    </a:lnTo>
                    <a:lnTo>
                      <a:pt x="78" y="279"/>
                    </a:lnTo>
                    <a:lnTo>
                      <a:pt x="78" y="279"/>
                    </a:lnTo>
                    <a:lnTo>
                      <a:pt x="50" y="286"/>
                    </a:lnTo>
                    <a:lnTo>
                      <a:pt x="29" y="279"/>
                    </a:lnTo>
                    <a:lnTo>
                      <a:pt x="14" y="273"/>
                    </a:lnTo>
                    <a:lnTo>
                      <a:pt x="0" y="253"/>
                    </a:lnTo>
                    <a:lnTo>
                      <a:pt x="0" y="253"/>
                    </a:lnTo>
                    <a:lnTo>
                      <a:pt x="0" y="239"/>
                    </a:lnTo>
                    <a:lnTo>
                      <a:pt x="14" y="219"/>
                    </a:lnTo>
                    <a:lnTo>
                      <a:pt x="29" y="206"/>
                    </a:lnTo>
                    <a:lnTo>
                      <a:pt x="50" y="193"/>
                    </a:lnTo>
                    <a:lnTo>
                      <a:pt x="50" y="19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" name="Freeform 105"/>
              <p:cNvSpPr>
                <a:spLocks/>
              </p:cNvSpPr>
              <p:nvPr/>
            </p:nvSpPr>
            <p:spPr bwMode="auto">
              <a:xfrm>
                <a:off x="2139" y="2830"/>
                <a:ext cx="36" cy="26"/>
              </a:xfrm>
              <a:custGeom>
                <a:avLst/>
                <a:gdLst/>
                <a:ahLst/>
                <a:cxnLst>
                  <a:cxn ang="0">
                    <a:pos x="0" y="20"/>
                  </a:cxn>
                  <a:cxn ang="0">
                    <a:pos x="0" y="20"/>
                  </a:cxn>
                  <a:cxn ang="0">
                    <a:pos x="8" y="26"/>
                  </a:cxn>
                  <a:cxn ang="0">
                    <a:pos x="22" y="26"/>
                  </a:cxn>
                  <a:cxn ang="0">
                    <a:pos x="22" y="26"/>
                  </a:cxn>
                  <a:cxn ang="0">
                    <a:pos x="36" y="20"/>
                  </a:cxn>
                  <a:cxn ang="0">
                    <a:pos x="36" y="6"/>
                  </a:cxn>
                  <a:cxn ang="0">
                    <a:pos x="36" y="6"/>
                  </a:cxn>
                  <a:cxn ang="0">
                    <a:pos x="29" y="0"/>
                  </a:cxn>
                  <a:cxn ang="0">
                    <a:pos x="15" y="0"/>
                  </a:cxn>
                  <a:cxn ang="0">
                    <a:pos x="15" y="0"/>
                  </a:cxn>
                  <a:cxn ang="0">
                    <a:pos x="8" y="6"/>
                  </a:cxn>
                  <a:cxn ang="0">
                    <a:pos x="0" y="20"/>
                  </a:cxn>
                  <a:cxn ang="0">
                    <a:pos x="0" y="20"/>
                  </a:cxn>
                </a:cxnLst>
                <a:rect l="0" t="0" r="r" b="b"/>
                <a:pathLst>
                  <a:path w="36" h="26">
                    <a:moveTo>
                      <a:pt x="0" y="20"/>
                    </a:moveTo>
                    <a:lnTo>
                      <a:pt x="0" y="20"/>
                    </a:lnTo>
                    <a:lnTo>
                      <a:pt x="8" y="26"/>
                    </a:lnTo>
                    <a:lnTo>
                      <a:pt x="22" y="26"/>
                    </a:lnTo>
                    <a:lnTo>
                      <a:pt x="22" y="26"/>
                    </a:lnTo>
                    <a:lnTo>
                      <a:pt x="36" y="20"/>
                    </a:lnTo>
                    <a:lnTo>
                      <a:pt x="36" y="6"/>
                    </a:lnTo>
                    <a:lnTo>
                      <a:pt x="36" y="6"/>
                    </a:lnTo>
                    <a:lnTo>
                      <a:pt x="29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8" y="6"/>
                    </a:lnTo>
                    <a:lnTo>
                      <a:pt x="0" y="20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" name="Freeform 106"/>
              <p:cNvSpPr>
                <a:spLocks/>
              </p:cNvSpPr>
              <p:nvPr/>
            </p:nvSpPr>
            <p:spPr bwMode="auto">
              <a:xfrm>
                <a:off x="2332" y="2750"/>
                <a:ext cx="28" cy="33"/>
              </a:xfrm>
              <a:custGeom>
                <a:avLst/>
                <a:gdLst/>
                <a:ahLst/>
                <a:cxnLst>
                  <a:cxn ang="0">
                    <a:pos x="0" y="20"/>
                  </a:cxn>
                  <a:cxn ang="0">
                    <a:pos x="0" y="20"/>
                  </a:cxn>
                  <a:cxn ang="0">
                    <a:pos x="7" y="26"/>
                  </a:cxn>
                  <a:cxn ang="0">
                    <a:pos x="14" y="33"/>
                  </a:cxn>
                  <a:cxn ang="0">
                    <a:pos x="14" y="33"/>
                  </a:cxn>
                  <a:cxn ang="0">
                    <a:pos x="21" y="26"/>
                  </a:cxn>
                  <a:cxn ang="0">
                    <a:pos x="28" y="13"/>
                  </a:cxn>
                  <a:cxn ang="0">
                    <a:pos x="28" y="13"/>
                  </a:cxn>
                  <a:cxn ang="0">
                    <a:pos x="21" y="6"/>
                  </a:cxn>
                  <a:cxn ang="0">
                    <a:pos x="7" y="0"/>
                  </a:cxn>
                  <a:cxn ang="0">
                    <a:pos x="7" y="0"/>
                  </a:cxn>
                  <a:cxn ang="0">
                    <a:pos x="0" y="6"/>
                  </a:cxn>
                  <a:cxn ang="0">
                    <a:pos x="0" y="20"/>
                  </a:cxn>
                  <a:cxn ang="0">
                    <a:pos x="0" y="20"/>
                  </a:cxn>
                </a:cxnLst>
                <a:rect l="0" t="0" r="r" b="b"/>
                <a:pathLst>
                  <a:path w="28" h="33">
                    <a:moveTo>
                      <a:pt x="0" y="20"/>
                    </a:moveTo>
                    <a:lnTo>
                      <a:pt x="0" y="20"/>
                    </a:lnTo>
                    <a:lnTo>
                      <a:pt x="7" y="26"/>
                    </a:lnTo>
                    <a:lnTo>
                      <a:pt x="14" y="33"/>
                    </a:lnTo>
                    <a:lnTo>
                      <a:pt x="14" y="33"/>
                    </a:lnTo>
                    <a:lnTo>
                      <a:pt x="21" y="26"/>
                    </a:lnTo>
                    <a:lnTo>
                      <a:pt x="28" y="13"/>
                    </a:lnTo>
                    <a:lnTo>
                      <a:pt x="28" y="13"/>
                    </a:lnTo>
                    <a:lnTo>
                      <a:pt x="21" y="6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0" y="6"/>
                    </a:lnTo>
                    <a:lnTo>
                      <a:pt x="0" y="20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" name="Freeform 107"/>
              <p:cNvSpPr>
                <a:spLocks/>
              </p:cNvSpPr>
              <p:nvPr/>
            </p:nvSpPr>
            <p:spPr bwMode="auto">
              <a:xfrm>
                <a:off x="2289" y="2810"/>
                <a:ext cx="71" cy="40"/>
              </a:xfrm>
              <a:custGeom>
                <a:avLst/>
                <a:gdLst/>
                <a:ahLst/>
                <a:cxnLst>
                  <a:cxn ang="0">
                    <a:pos x="0" y="26"/>
                  </a:cxn>
                  <a:cxn ang="0">
                    <a:pos x="0" y="26"/>
                  </a:cxn>
                  <a:cxn ang="0">
                    <a:pos x="7" y="40"/>
                  </a:cxn>
                  <a:cxn ang="0">
                    <a:pos x="21" y="40"/>
                  </a:cxn>
                  <a:cxn ang="0">
                    <a:pos x="57" y="33"/>
                  </a:cxn>
                  <a:cxn ang="0">
                    <a:pos x="57" y="33"/>
                  </a:cxn>
                  <a:cxn ang="0">
                    <a:pos x="64" y="26"/>
                  </a:cxn>
                  <a:cxn ang="0">
                    <a:pos x="71" y="13"/>
                  </a:cxn>
                  <a:cxn ang="0">
                    <a:pos x="71" y="13"/>
                  </a:cxn>
                  <a:cxn ang="0">
                    <a:pos x="71" y="13"/>
                  </a:cxn>
                  <a:cxn ang="0">
                    <a:pos x="64" y="6"/>
                  </a:cxn>
                  <a:cxn ang="0">
                    <a:pos x="50" y="0"/>
                  </a:cxn>
                  <a:cxn ang="0">
                    <a:pos x="14" y="13"/>
                  </a:cxn>
                  <a:cxn ang="0">
                    <a:pos x="14" y="13"/>
                  </a:cxn>
                  <a:cxn ang="0">
                    <a:pos x="0" y="20"/>
                  </a:cxn>
                  <a:cxn ang="0">
                    <a:pos x="0" y="26"/>
                  </a:cxn>
                  <a:cxn ang="0">
                    <a:pos x="0" y="26"/>
                  </a:cxn>
                </a:cxnLst>
                <a:rect l="0" t="0" r="r" b="b"/>
                <a:pathLst>
                  <a:path w="71" h="40">
                    <a:moveTo>
                      <a:pt x="0" y="26"/>
                    </a:moveTo>
                    <a:lnTo>
                      <a:pt x="0" y="26"/>
                    </a:lnTo>
                    <a:lnTo>
                      <a:pt x="7" y="40"/>
                    </a:lnTo>
                    <a:lnTo>
                      <a:pt x="21" y="40"/>
                    </a:lnTo>
                    <a:lnTo>
                      <a:pt x="57" y="33"/>
                    </a:lnTo>
                    <a:lnTo>
                      <a:pt x="57" y="33"/>
                    </a:lnTo>
                    <a:lnTo>
                      <a:pt x="64" y="26"/>
                    </a:lnTo>
                    <a:lnTo>
                      <a:pt x="71" y="13"/>
                    </a:lnTo>
                    <a:lnTo>
                      <a:pt x="71" y="13"/>
                    </a:lnTo>
                    <a:lnTo>
                      <a:pt x="71" y="13"/>
                    </a:lnTo>
                    <a:lnTo>
                      <a:pt x="64" y="6"/>
                    </a:lnTo>
                    <a:lnTo>
                      <a:pt x="50" y="0"/>
                    </a:lnTo>
                    <a:lnTo>
                      <a:pt x="14" y="13"/>
                    </a:lnTo>
                    <a:lnTo>
                      <a:pt x="14" y="13"/>
                    </a:lnTo>
                    <a:lnTo>
                      <a:pt x="0" y="20"/>
                    </a:lnTo>
                    <a:lnTo>
                      <a:pt x="0" y="26"/>
                    </a:lnTo>
                    <a:lnTo>
                      <a:pt x="0" y="2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" name="Freeform 108"/>
              <p:cNvSpPr>
                <a:spLocks/>
              </p:cNvSpPr>
              <p:nvPr/>
            </p:nvSpPr>
            <p:spPr bwMode="auto">
              <a:xfrm>
                <a:off x="1890" y="2570"/>
                <a:ext cx="563" cy="333"/>
              </a:xfrm>
              <a:custGeom>
                <a:avLst/>
                <a:gdLst/>
                <a:ahLst/>
                <a:cxnLst>
                  <a:cxn ang="0">
                    <a:pos x="541" y="246"/>
                  </a:cxn>
                  <a:cxn ang="0">
                    <a:pos x="541" y="246"/>
                  </a:cxn>
                  <a:cxn ang="0">
                    <a:pos x="548" y="226"/>
                  </a:cxn>
                  <a:cxn ang="0">
                    <a:pos x="563" y="180"/>
                  </a:cxn>
                  <a:cxn ang="0">
                    <a:pos x="563" y="147"/>
                  </a:cxn>
                  <a:cxn ang="0">
                    <a:pos x="555" y="113"/>
                  </a:cxn>
                  <a:cxn ang="0">
                    <a:pos x="548" y="80"/>
                  </a:cxn>
                  <a:cxn ang="0">
                    <a:pos x="520" y="47"/>
                  </a:cxn>
                  <a:cxn ang="0">
                    <a:pos x="520" y="47"/>
                  </a:cxn>
                  <a:cxn ang="0">
                    <a:pos x="499" y="34"/>
                  </a:cxn>
                  <a:cxn ang="0">
                    <a:pos x="470" y="20"/>
                  </a:cxn>
                  <a:cxn ang="0">
                    <a:pos x="435" y="7"/>
                  </a:cxn>
                  <a:cxn ang="0">
                    <a:pos x="392" y="0"/>
                  </a:cxn>
                  <a:cxn ang="0">
                    <a:pos x="349" y="7"/>
                  </a:cxn>
                  <a:cxn ang="0">
                    <a:pos x="306" y="14"/>
                  </a:cxn>
                  <a:cxn ang="0">
                    <a:pos x="271" y="34"/>
                  </a:cxn>
                  <a:cxn ang="0">
                    <a:pos x="235" y="67"/>
                  </a:cxn>
                  <a:cxn ang="0">
                    <a:pos x="235" y="67"/>
                  </a:cxn>
                  <a:cxn ang="0">
                    <a:pos x="207" y="67"/>
                  </a:cxn>
                  <a:cxn ang="0">
                    <a:pos x="178" y="67"/>
                  </a:cxn>
                  <a:cxn ang="0">
                    <a:pos x="143" y="73"/>
                  </a:cxn>
                  <a:cxn ang="0">
                    <a:pos x="107" y="87"/>
                  </a:cxn>
                  <a:cxn ang="0">
                    <a:pos x="72" y="107"/>
                  </a:cxn>
                  <a:cxn ang="0">
                    <a:pos x="36" y="133"/>
                  </a:cxn>
                  <a:cxn ang="0">
                    <a:pos x="15" y="180"/>
                  </a:cxn>
                  <a:cxn ang="0">
                    <a:pos x="15" y="180"/>
                  </a:cxn>
                  <a:cxn ang="0">
                    <a:pos x="0" y="213"/>
                  </a:cxn>
                  <a:cxn ang="0">
                    <a:pos x="0" y="246"/>
                  </a:cxn>
                  <a:cxn ang="0">
                    <a:pos x="8" y="273"/>
                  </a:cxn>
                  <a:cxn ang="0">
                    <a:pos x="15" y="293"/>
                  </a:cxn>
                  <a:cxn ang="0">
                    <a:pos x="36" y="326"/>
                  </a:cxn>
                  <a:cxn ang="0">
                    <a:pos x="50" y="333"/>
                  </a:cxn>
                  <a:cxn ang="0">
                    <a:pos x="50" y="333"/>
                  </a:cxn>
                  <a:cxn ang="0">
                    <a:pos x="64" y="313"/>
                  </a:cxn>
                  <a:cxn ang="0">
                    <a:pos x="86" y="306"/>
                  </a:cxn>
                  <a:cxn ang="0">
                    <a:pos x="107" y="299"/>
                  </a:cxn>
                  <a:cxn ang="0">
                    <a:pos x="143" y="319"/>
                  </a:cxn>
                  <a:cxn ang="0">
                    <a:pos x="143" y="319"/>
                  </a:cxn>
                  <a:cxn ang="0">
                    <a:pos x="157" y="293"/>
                  </a:cxn>
                  <a:cxn ang="0">
                    <a:pos x="164" y="260"/>
                  </a:cxn>
                  <a:cxn ang="0">
                    <a:pos x="185" y="233"/>
                  </a:cxn>
                  <a:cxn ang="0">
                    <a:pos x="214" y="200"/>
                  </a:cxn>
                  <a:cxn ang="0">
                    <a:pos x="249" y="180"/>
                  </a:cxn>
                  <a:cxn ang="0">
                    <a:pos x="271" y="173"/>
                  </a:cxn>
                  <a:cxn ang="0">
                    <a:pos x="299" y="167"/>
                  </a:cxn>
                  <a:cxn ang="0">
                    <a:pos x="328" y="167"/>
                  </a:cxn>
                  <a:cxn ang="0">
                    <a:pos x="356" y="173"/>
                  </a:cxn>
                  <a:cxn ang="0">
                    <a:pos x="356" y="173"/>
                  </a:cxn>
                  <a:cxn ang="0">
                    <a:pos x="370" y="160"/>
                  </a:cxn>
                  <a:cxn ang="0">
                    <a:pos x="413" y="140"/>
                  </a:cxn>
                  <a:cxn ang="0">
                    <a:pos x="435" y="140"/>
                  </a:cxn>
                  <a:cxn ang="0">
                    <a:pos x="456" y="140"/>
                  </a:cxn>
                  <a:cxn ang="0">
                    <a:pos x="477" y="153"/>
                  </a:cxn>
                  <a:cxn ang="0">
                    <a:pos x="499" y="173"/>
                  </a:cxn>
                  <a:cxn ang="0">
                    <a:pos x="541" y="246"/>
                  </a:cxn>
                </a:cxnLst>
                <a:rect l="0" t="0" r="r" b="b"/>
                <a:pathLst>
                  <a:path w="563" h="333">
                    <a:moveTo>
                      <a:pt x="541" y="246"/>
                    </a:moveTo>
                    <a:lnTo>
                      <a:pt x="541" y="246"/>
                    </a:lnTo>
                    <a:lnTo>
                      <a:pt x="548" y="226"/>
                    </a:lnTo>
                    <a:lnTo>
                      <a:pt x="563" y="180"/>
                    </a:lnTo>
                    <a:lnTo>
                      <a:pt x="563" y="147"/>
                    </a:lnTo>
                    <a:lnTo>
                      <a:pt x="555" y="113"/>
                    </a:lnTo>
                    <a:lnTo>
                      <a:pt x="548" y="80"/>
                    </a:lnTo>
                    <a:lnTo>
                      <a:pt x="520" y="47"/>
                    </a:lnTo>
                    <a:lnTo>
                      <a:pt x="520" y="47"/>
                    </a:lnTo>
                    <a:lnTo>
                      <a:pt x="499" y="34"/>
                    </a:lnTo>
                    <a:lnTo>
                      <a:pt x="470" y="20"/>
                    </a:lnTo>
                    <a:lnTo>
                      <a:pt x="435" y="7"/>
                    </a:lnTo>
                    <a:lnTo>
                      <a:pt x="392" y="0"/>
                    </a:lnTo>
                    <a:lnTo>
                      <a:pt x="349" y="7"/>
                    </a:lnTo>
                    <a:lnTo>
                      <a:pt x="306" y="14"/>
                    </a:lnTo>
                    <a:lnTo>
                      <a:pt x="271" y="34"/>
                    </a:lnTo>
                    <a:lnTo>
                      <a:pt x="235" y="67"/>
                    </a:lnTo>
                    <a:lnTo>
                      <a:pt x="235" y="67"/>
                    </a:lnTo>
                    <a:lnTo>
                      <a:pt x="207" y="67"/>
                    </a:lnTo>
                    <a:lnTo>
                      <a:pt x="178" y="67"/>
                    </a:lnTo>
                    <a:lnTo>
                      <a:pt x="143" y="73"/>
                    </a:lnTo>
                    <a:lnTo>
                      <a:pt x="107" y="87"/>
                    </a:lnTo>
                    <a:lnTo>
                      <a:pt x="72" y="107"/>
                    </a:lnTo>
                    <a:lnTo>
                      <a:pt x="36" y="133"/>
                    </a:lnTo>
                    <a:lnTo>
                      <a:pt x="15" y="180"/>
                    </a:lnTo>
                    <a:lnTo>
                      <a:pt x="15" y="180"/>
                    </a:lnTo>
                    <a:lnTo>
                      <a:pt x="0" y="213"/>
                    </a:lnTo>
                    <a:lnTo>
                      <a:pt x="0" y="246"/>
                    </a:lnTo>
                    <a:lnTo>
                      <a:pt x="8" y="273"/>
                    </a:lnTo>
                    <a:lnTo>
                      <a:pt x="15" y="293"/>
                    </a:lnTo>
                    <a:lnTo>
                      <a:pt x="36" y="326"/>
                    </a:lnTo>
                    <a:lnTo>
                      <a:pt x="50" y="333"/>
                    </a:lnTo>
                    <a:lnTo>
                      <a:pt x="50" y="333"/>
                    </a:lnTo>
                    <a:lnTo>
                      <a:pt x="64" y="313"/>
                    </a:lnTo>
                    <a:lnTo>
                      <a:pt x="86" y="306"/>
                    </a:lnTo>
                    <a:lnTo>
                      <a:pt x="107" y="299"/>
                    </a:lnTo>
                    <a:lnTo>
                      <a:pt x="143" y="319"/>
                    </a:lnTo>
                    <a:lnTo>
                      <a:pt x="143" y="319"/>
                    </a:lnTo>
                    <a:lnTo>
                      <a:pt x="157" y="293"/>
                    </a:lnTo>
                    <a:lnTo>
                      <a:pt x="164" y="260"/>
                    </a:lnTo>
                    <a:lnTo>
                      <a:pt x="185" y="233"/>
                    </a:lnTo>
                    <a:lnTo>
                      <a:pt x="214" y="200"/>
                    </a:lnTo>
                    <a:lnTo>
                      <a:pt x="249" y="180"/>
                    </a:lnTo>
                    <a:lnTo>
                      <a:pt x="271" y="173"/>
                    </a:lnTo>
                    <a:lnTo>
                      <a:pt x="299" y="167"/>
                    </a:lnTo>
                    <a:lnTo>
                      <a:pt x="328" y="167"/>
                    </a:lnTo>
                    <a:lnTo>
                      <a:pt x="356" y="173"/>
                    </a:lnTo>
                    <a:lnTo>
                      <a:pt x="356" y="173"/>
                    </a:lnTo>
                    <a:lnTo>
                      <a:pt x="370" y="160"/>
                    </a:lnTo>
                    <a:lnTo>
                      <a:pt x="413" y="140"/>
                    </a:lnTo>
                    <a:lnTo>
                      <a:pt x="435" y="140"/>
                    </a:lnTo>
                    <a:lnTo>
                      <a:pt x="456" y="140"/>
                    </a:lnTo>
                    <a:lnTo>
                      <a:pt x="477" y="153"/>
                    </a:lnTo>
                    <a:lnTo>
                      <a:pt x="499" y="173"/>
                    </a:lnTo>
                    <a:lnTo>
                      <a:pt x="541" y="24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" name="Freeform 109"/>
              <p:cNvSpPr>
                <a:spLocks/>
              </p:cNvSpPr>
              <p:nvPr/>
            </p:nvSpPr>
            <p:spPr bwMode="auto">
              <a:xfrm>
                <a:off x="1684" y="3022"/>
                <a:ext cx="477" cy="492"/>
              </a:xfrm>
              <a:custGeom>
                <a:avLst/>
                <a:gdLst/>
                <a:ahLst/>
                <a:cxnLst>
                  <a:cxn ang="0">
                    <a:pos x="171" y="466"/>
                  </a:cxn>
                  <a:cxn ang="0">
                    <a:pos x="171" y="466"/>
                  </a:cxn>
                  <a:cxn ang="0">
                    <a:pos x="192" y="426"/>
                  </a:cxn>
                  <a:cxn ang="0">
                    <a:pos x="263" y="313"/>
                  </a:cxn>
                  <a:cxn ang="0">
                    <a:pos x="356" y="173"/>
                  </a:cxn>
                  <a:cxn ang="0">
                    <a:pos x="413" y="93"/>
                  </a:cxn>
                  <a:cxn ang="0">
                    <a:pos x="477" y="20"/>
                  </a:cxn>
                  <a:cxn ang="0">
                    <a:pos x="477" y="20"/>
                  </a:cxn>
                  <a:cxn ang="0">
                    <a:pos x="463" y="14"/>
                  </a:cxn>
                  <a:cxn ang="0">
                    <a:pos x="434" y="0"/>
                  </a:cxn>
                  <a:cxn ang="0">
                    <a:pos x="406" y="0"/>
                  </a:cxn>
                  <a:cxn ang="0">
                    <a:pos x="377" y="0"/>
                  </a:cxn>
                  <a:cxn ang="0">
                    <a:pos x="334" y="7"/>
                  </a:cxn>
                  <a:cxn ang="0">
                    <a:pos x="292" y="27"/>
                  </a:cxn>
                  <a:cxn ang="0">
                    <a:pos x="292" y="27"/>
                  </a:cxn>
                  <a:cxn ang="0">
                    <a:pos x="263" y="54"/>
                  </a:cxn>
                  <a:cxn ang="0">
                    <a:pos x="199" y="140"/>
                  </a:cxn>
                  <a:cxn ang="0">
                    <a:pos x="107" y="273"/>
                  </a:cxn>
                  <a:cxn ang="0">
                    <a:pos x="57" y="353"/>
                  </a:cxn>
                  <a:cxn ang="0">
                    <a:pos x="14" y="439"/>
                  </a:cxn>
                  <a:cxn ang="0">
                    <a:pos x="14" y="439"/>
                  </a:cxn>
                  <a:cxn ang="0">
                    <a:pos x="7" y="446"/>
                  </a:cxn>
                  <a:cxn ang="0">
                    <a:pos x="0" y="466"/>
                  </a:cxn>
                  <a:cxn ang="0">
                    <a:pos x="0" y="472"/>
                  </a:cxn>
                  <a:cxn ang="0">
                    <a:pos x="7" y="479"/>
                  </a:cxn>
                  <a:cxn ang="0">
                    <a:pos x="21" y="486"/>
                  </a:cxn>
                  <a:cxn ang="0">
                    <a:pos x="50" y="492"/>
                  </a:cxn>
                  <a:cxn ang="0">
                    <a:pos x="50" y="492"/>
                  </a:cxn>
                  <a:cxn ang="0">
                    <a:pos x="93" y="492"/>
                  </a:cxn>
                  <a:cxn ang="0">
                    <a:pos x="128" y="479"/>
                  </a:cxn>
                  <a:cxn ang="0">
                    <a:pos x="171" y="466"/>
                  </a:cxn>
                  <a:cxn ang="0">
                    <a:pos x="171" y="466"/>
                  </a:cxn>
                </a:cxnLst>
                <a:rect l="0" t="0" r="r" b="b"/>
                <a:pathLst>
                  <a:path w="477" h="492">
                    <a:moveTo>
                      <a:pt x="171" y="466"/>
                    </a:moveTo>
                    <a:lnTo>
                      <a:pt x="171" y="466"/>
                    </a:lnTo>
                    <a:lnTo>
                      <a:pt x="192" y="426"/>
                    </a:lnTo>
                    <a:lnTo>
                      <a:pt x="263" y="313"/>
                    </a:lnTo>
                    <a:lnTo>
                      <a:pt x="356" y="173"/>
                    </a:lnTo>
                    <a:lnTo>
                      <a:pt x="413" y="93"/>
                    </a:lnTo>
                    <a:lnTo>
                      <a:pt x="477" y="20"/>
                    </a:lnTo>
                    <a:lnTo>
                      <a:pt x="477" y="20"/>
                    </a:lnTo>
                    <a:lnTo>
                      <a:pt x="463" y="14"/>
                    </a:lnTo>
                    <a:lnTo>
                      <a:pt x="434" y="0"/>
                    </a:lnTo>
                    <a:lnTo>
                      <a:pt x="406" y="0"/>
                    </a:lnTo>
                    <a:lnTo>
                      <a:pt x="377" y="0"/>
                    </a:lnTo>
                    <a:lnTo>
                      <a:pt x="334" y="7"/>
                    </a:lnTo>
                    <a:lnTo>
                      <a:pt x="292" y="27"/>
                    </a:lnTo>
                    <a:lnTo>
                      <a:pt x="292" y="27"/>
                    </a:lnTo>
                    <a:lnTo>
                      <a:pt x="263" y="54"/>
                    </a:lnTo>
                    <a:lnTo>
                      <a:pt x="199" y="140"/>
                    </a:lnTo>
                    <a:lnTo>
                      <a:pt x="107" y="273"/>
                    </a:lnTo>
                    <a:lnTo>
                      <a:pt x="57" y="353"/>
                    </a:lnTo>
                    <a:lnTo>
                      <a:pt x="14" y="439"/>
                    </a:lnTo>
                    <a:lnTo>
                      <a:pt x="14" y="439"/>
                    </a:lnTo>
                    <a:lnTo>
                      <a:pt x="7" y="446"/>
                    </a:lnTo>
                    <a:lnTo>
                      <a:pt x="0" y="466"/>
                    </a:lnTo>
                    <a:lnTo>
                      <a:pt x="0" y="472"/>
                    </a:lnTo>
                    <a:lnTo>
                      <a:pt x="7" y="479"/>
                    </a:lnTo>
                    <a:lnTo>
                      <a:pt x="21" y="486"/>
                    </a:lnTo>
                    <a:lnTo>
                      <a:pt x="50" y="492"/>
                    </a:lnTo>
                    <a:lnTo>
                      <a:pt x="50" y="492"/>
                    </a:lnTo>
                    <a:lnTo>
                      <a:pt x="93" y="492"/>
                    </a:lnTo>
                    <a:lnTo>
                      <a:pt x="128" y="479"/>
                    </a:lnTo>
                    <a:lnTo>
                      <a:pt x="171" y="466"/>
                    </a:lnTo>
                    <a:lnTo>
                      <a:pt x="171" y="46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" name="Freeform 110"/>
              <p:cNvSpPr>
                <a:spLocks/>
              </p:cNvSpPr>
              <p:nvPr/>
            </p:nvSpPr>
            <p:spPr bwMode="auto">
              <a:xfrm>
                <a:off x="1712" y="3401"/>
                <a:ext cx="876" cy="306"/>
              </a:xfrm>
              <a:custGeom>
                <a:avLst/>
                <a:gdLst/>
                <a:ahLst/>
                <a:cxnLst>
                  <a:cxn ang="0">
                    <a:pos x="0" y="40"/>
                  </a:cxn>
                  <a:cxn ang="0">
                    <a:pos x="22" y="87"/>
                  </a:cxn>
                  <a:cxn ang="0">
                    <a:pos x="22" y="87"/>
                  </a:cxn>
                  <a:cxn ang="0">
                    <a:pos x="43" y="80"/>
                  </a:cxn>
                  <a:cxn ang="0">
                    <a:pos x="100" y="67"/>
                  </a:cxn>
                  <a:cxn ang="0">
                    <a:pos x="186" y="54"/>
                  </a:cxn>
                  <a:cxn ang="0">
                    <a:pos x="242" y="47"/>
                  </a:cxn>
                  <a:cxn ang="0">
                    <a:pos x="299" y="47"/>
                  </a:cxn>
                  <a:cxn ang="0">
                    <a:pos x="299" y="47"/>
                  </a:cxn>
                  <a:cxn ang="0">
                    <a:pos x="378" y="54"/>
                  </a:cxn>
                  <a:cxn ang="0">
                    <a:pos x="456" y="67"/>
                  </a:cxn>
                  <a:cxn ang="0">
                    <a:pos x="527" y="87"/>
                  </a:cxn>
                  <a:cxn ang="0">
                    <a:pos x="591" y="120"/>
                  </a:cxn>
                  <a:cxn ang="0">
                    <a:pos x="662" y="153"/>
                  </a:cxn>
                  <a:cxn ang="0">
                    <a:pos x="719" y="200"/>
                  </a:cxn>
                  <a:cxn ang="0">
                    <a:pos x="776" y="246"/>
                  </a:cxn>
                  <a:cxn ang="0">
                    <a:pos x="833" y="306"/>
                  </a:cxn>
                  <a:cxn ang="0">
                    <a:pos x="876" y="280"/>
                  </a:cxn>
                  <a:cxn ang="0">
                    <a:pos x="876" y="280"/>
                  </a:cxn>
                  <a:cxn ang="0">
                    <a:pos x="805" y="200"/>
                  </a:cxn>
                  <a:cxn ang="0">
                    <a:pos x="726" y="140"/>
                  </a:cxn>
                  <a:cxn ang="0">
                    <a:pos x="648" y="93"/>
                  </a:cxn>
                  <a:cxn ang="0">
                    <a:pos x="577" y="60"/>
                  </a:cxn>
                  <a:cxn ang="0">
                    <a:pos x="499" y="34"/>
                  </a:cxn>
                  <a:cxn ang="0">
                    <a:pos x="427" y="14"/>
                  </a:cxn>
                  <a:cxn ang="0">
                    <a:pos x="363" y="0"/>
                  </a:cxn>
                  <a:cxn ang="0">
                    <a:pos x="299" y="0"/>
                  </a:cxn>
                  <a:cxn ang="0">
                    <a:pos x="299" y="0"/>
                  </a:cxn>
                  <a:cxn ang="0">
                    <a:pos x="235" y="0"/>
                  </a:cxn>
                  <a:cxn ang="0">
                    <a:pos x="178" y="0"/>
                  </a:cxn>
                  <a:cxn ang="0">
                    <a:pos x="86" y="14"/>
                  </a:cxn>
                  <a:cxn ang="0">
                    <a:pos x="22" y="34"/>
                  </a:cxn>
                  <a:cxn ang="0">
                    <a:pos x="0" y="40"/>
                  </a:cxn>
                  <a:cxn ang="0">
                    <a:pos x="0" y="40"/>
                  </a:cxn>
                </a:cxnLst>
                <a:rect l="0" t="0" r="r" b="b"/>
                <a:pathLst>
                  <a:path w="876" h="306">
                    <a:moveTo>
                      <a:pt x="0" y="40"/>
                    </a:moveTo>
                    <a:lnTo>
                      <a:pt x="22" y="87"/>
                    </a:lnTo>
                    <a:lnTo>
                      <a:pt x="22" y="87"/>
                    </a:lnTo>
                    <a:lnTo>
                      <a:pt x="43" y="80"/>
                    </a:lnTo>
                    <a:lnTo>
                      <a:pt x="100" y="67"/>
                    </a:lnTo>
                    <a:lnTo>
                      <a:pt x="186" y="54"/>
                    </a:lnTo>
                    <a:lnTo>
                      <a:pt x="242" y="47"/>
                    </a:lnTo>
                    <a:lnTo>
                      <a:pt x="299" y="47"/>
                    </a:lnTo>
                    <a:lnTo>
                      <a:pt x="299" y="47"/>
                    </a:lnTo>
                    <a:lnTo>
                      <a:pt x="378" y="54"/>
                    </a:lnTo>
                    <a:lnTo>
                      <a:pt x="456" y="67"/>
                    </a:lnTo>
                    <a:lnTo>
                      <a:pt x="527" y="87"/>
                    </a:lnTo>
                    <a:lnTo>
                      <a:pt x="591" y="120"/>
                    </a:lnTo>
                    <a:lnTo>
                      <a:pt x="662" y="153"/>
                    </a:lnTo>
                    <a:lnTo>
                      <a:pt x="719" y="200"/>
                    </a:lnTo>
                    <a:lnTo>
                      <a:pt x="776" y="246"/>
                    </a:lnTo>
                    <a:lnTo>
                      <a:pt x="833" y="306"/>
                    </a:lnTo>
                    <a:lnTo>
                      <a:pt x="876" y="280"/>
                    </a:lnTo>
                    <a:lnTo>
                      <a:pt x="876" y="280"/>
                    </a:lnTo>
                    <a:lnTo>
                      <a:pt x="805" y="200"/>
                    </a:lnTo>
                    <a:lnTo>
                      <a:pt x="726" y="140"/>
                    </a:lnTo>
                    <a:lnTo>
                      <a:pt x="648" y="93"/>
                    </a:lnTo>
                    <a:lnTo>
                      <a:pt x="577" y="60"/>
                    </a:lnTo>
                    <a:lnTo>
                      <a:pt x="499" y="34"/>
                    </a:lnTo>
                    <a:lnTo>
                      <a:pt x="427" y="14"/>
                    </a:lnTo>
                    <a:lnTo>
                      <a:pt x="363" y="0"/>
                    </a:lnTo>
                    <a:lnTo>
                      <a:pt x="299" y="0"/>
                    </a:lnTo>
                    <a:lnTo>
                      <a:pt x="299" y="0"/>
                    </a:lnTo>
                    <a:lnTo>
                      <a:pt x="235" y="0"/>
                    </a:lnTo>
                    <a:lnTo>
                      <a:pt x="178" y="0"/>
                    </a:lnTo>
                    <a:lnTo>
                      <a:pt x="86" y="14"/>
                    </a:lnTo>
                    <a:lnTo>
                      <a:pt x="22" y="34"/>
                    </a:lnTo>
                    <a:lnTo>
                      <a:pt x="0" y="40"/>
                    </a:lnTo>
                    <a:lnTo>
                      <a:pt x="0" y="4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" name="Freeform 111"/>
              <p:cNvSpPr>
                <a:spLocks/>
              </p:cNvSpPr>
              <p:nvPr/>
            </p:nvSpPr>
            <p:spPr bwMode="auto">
              <a:xfrm>
                <a:off x="1150" y="3282"/>
                <a:ext cx="676" cy="326"/>
              </a:xfrm>
              <a:custGeom>
                <a:avLst/>
                <a:gdLst/>
                <a:ahLst/>
                <a:cxnLst>
                  <a:cxn ang="0">
                    <a:pos x="50" y="292"/>
                  </a:cxn>
                  <a:cxn ang="0">
                    <a:pos x="50" y="292"/>
                  </a:cxn>
                  <a:cxn ang="0">
                    <a:pos x="79" y="312"/>
                  </a:cxn>
                  <a:cxn ang="0">
                    <a:pos x="114" y="326"/>
                  </a:cxn>
                  <a:cxn ang="0">
                    <a:pos x="157" y="326"/>
                  </a:cxn>
                  <a:cxn ang="0">
                    <a:pos x="200" y="326"/>
                  </a:cxn>
                  <a:cxn ang="0">
                    <a:pos x="299" y="312"/>
                  </a:cxn>
                  <a:cxn ang="0">
                    <a:pos x="399" y="286"/>
                  </a:cxn>
                  <a:cxn ang="0">
                    <a:pos x="491" y="246"/>
                  </a:cxn>
                  <a:cxn ang="0">
                    <a:pos x="577" y="212"/>
                  </a:cxn>
                  <a:cxn ang="0">
                    <a:pos x="676" y="166"/>
                  </a:cxn>
                  <a:cxn ang="0">
                    <a:pos x="648" y="119"/>
                  </a:cxn>
                  <a:cxn ang="0">
                    <a:pos x="648" y="119"/>
                  </a:cxn>
                  <a:cxn ang="0">
                    <a:pos x="506" y="193"/>
                  </a:cxn>
                  <a:cxn ang="0">
                    <a:pos x="420" y="226"/>
                  </a:cxn>
                  <a:cxn ang="0">
                    <a:pos x="335" y="252"/>
                  </a:cxn>
                  <a:cxn ang="0">
                    <a:pos x="256" y="272"/>
                  </a:cxn>
                  <a:cxn ang="0">
                    <a:pos x="185" y="279"/>
                  </a:cxn>
                  <a:cxn ang="0">
                    <a:pos x="128" y="279"/>
                  </a:cxn>
                  <a:cxn ang="0">
                    <a:pos x="100" y="272"/>
                  </a:cxn>
                  <a:cxn ang="0">
                    <a:pos x="86" y="259"/>
                  </a:cxn>
                  <a:cxn ang="0">
                    <a:pos x="86" y="259"/>
                  </a:cxn>
                  <a:cxn ang="0">
                    <a:pos x="71" y="239"/>
                  </a:cxn>
                  <a:cxn ang="0">
                    <a:pos x="57" y="226"/>
                  </a:cxn>
                  <a:cxn ang="0">
                    <a:pos x="57" y="199"/>
                  </a:cxn>
                  <a:cxn ang="0">
                    <a:pos x="57" y="173"/>
                  </a:cxn>
                  <a:cxn ang="0">
                    <a:pos x="64" y="99"/>
                  </a:cxn>
                  <a:cxn ang="0">
                    <a:pos x="100" y="20"/>
                  </a:cxn>
                  <a:cxn ang="0">
                    <a:pos x="50" y="0"/>
                  </a:cxn>
                  <a:cxn ang="0">
                    <a:pos x="50" y="0"/>
                  </a:cxn>
                  <a:cxn ang="0">
                    <a:pos x="14" y="99"/>
                  </a:cxn>
                  <a:cxn ang="0">
                    <a:pos x="7" y="146"/>
                  </a:cxn>
                  <a:cxn ang="0">
                    <a:pos x="0" y="186"/>
                  </a:cxn>
                  <a:cxn ang="0">
                    <a:pos x="7" y="219"/>
                  </a:cxn>
                  <a:cxn ang="0">
                    <a:pos x="14" y="246"/>
                  </a:cxn>
                  <a:cxn ang="0">
                    <a:pos x="29" y="272"/>
                  </a:cxn>
                  <a:cxn ang="0">
                    <a:pos x="50" y="292"/>
                  </a:cxn>
                  <a:cxn ang="0">
                    <a:pos x="50" y="292"/>
                  </a:cxn>
                </a:cxnLst>
                <a:rect l="0" t="0" r="r" b="b"/>
                <a:pathLst>
                  <a:path w="676" h="326">
                    <a:moveTo>
                      <a:pt x="50" y="292"/>
                    </a:moveTo>
                    <a:lnTo>
                      <a:pt x="50" y="292"/>
                    </a:lnTo>
                    <a:lnTo>
                      <a:pt x="79" y="312"/>
                    </a:lnTo>
                    <a:lnTo>
                      <a:pt x="114" y="326"/>
                    </a:lnTo>
                    <a:lnTo>
                      <a:pt x="157" y="326"/>
                    </a:lnTo>
                    <a:lnTo>
                      <a:pt x="200" y="326"/>
                    </a:lnTo>
                    <a:lnTo>
                      <a:pt x="299" y="312"/>
                    </a:lnTo>
                    <a:lnTo>
                      <a:pt x="399" y="286"/>
                    </a:lnTo>
                    <a:lnTo>
                      <a:pt x="491" y="246"/>
                    </a:lnTo>
                    <a:lnTo>
                      <a:pt x="577" y="212"/>
                    </a:lnTo>
                    <a:lnTo>
                      <a:pt x="676" y="166"/>
                    </a:lnTo>
                    <a:lnTo>
                      <a:pt x="648" y="119"/>
                    </a:lnTo>
                    <a:lnTo>
                      <a:pt x="648" y="119"/>
                    </a:lnTo>
                    <a:lnTo>
                      <a:pt x="506" y="193"/>
                    </a:lnTo>
                    <a:lnTo>
                      <a:pt x="420" y="226"/>
                    </a:lnTo>
                    <a:lnTo>
                      <a:pt x="335" y="252"/>
                    </a:lnTo>
                    <a:lnTo>
                      <a:pt x="256" y="272"/>
                    </a:lnTo>
                    <a:lnTo>
                      <a:pt x="185" y="279"/>
                    </a:lnTo>
                    <a:lnTo>
                      <a:pt x="128" y="279"/>
                    </a:lnTo>
                    <a:lnTo>
                      <a:pt x="100" y="272"/>
                    </a:lnTo>
                    <a:lnTo>
                      <a:pt x="86" y="259"/>
                    </a:lnTo>
                    <a:lnTo>
                      <a:pt x="86" y="259"/>
                    </a:lnTo>
                    <a:lnTo>
                      <a:pt x="71" y="239"/>
                    </a:lnTo>
                    <a:lnTo>
                      <a:pt x="57" y="226"/>
                    </a:lnTo>
                    <a:lnTo>
                      <a:pt x="57" y="199"/>
                    </a:lnTo>
                    <a:lnTo>
                      <a:pt x="57" y="173"/>
                    </a:lnTo>
                    <a:lnTo>
                      <a:pt x="64" y="99"/>
                    </a:lnTo>
                    <a:lnTo>
                      <a:pt x="100" y="20"/>
                    </a:lnTo>
                    <a:lnTo>
                      <a:pt x="50" y="0"/>
                    </a:lnTo>
                    <a:lnTo>
                      <a:pt x="50" y="0"/>
                    </a:lnTo>
                    <a:lnTo>
                      <a:pt x="14" y="99"/>
                    </a:lnTo>
                    <a:lnTo>
                      <a:pt x="7" y="146"/>
                    </a:lnTo>
                    <a:lnTo>
                      <a:pt x="0" y="186"/>
                    </a:lnTo>
                    <a:lnTo>
                      <a:pt x="7" y="219"/>
                    </a:lnTo>
                    <a:lnTo>
                      <a:pt x="14" y="246"/>
                    </a:lnTo>
                    <a:lnTo>
                      <a:pt x="29" y="272"/>
                    </a:lnTo>
                    <a:lnTo>
                      <a:pt x="50" y="292"/>
                    </a:lnTo>
                    <a:lnTo>
                      <a:pt x="50" y="29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" name="Freeform 112"/>
              <p:cNvSpPr>
                <a:spLocks/>
              </p:cNvSpPr>
              <p:nvPr/>
            </p:nvSpPr>
            <p:spPr bwMode="auto">
              <a:xfrm>
                <a:off x="2545" y="3647"/>
                <a:ext cx="150" cy="100"/>
              </a:xfrm>
              <a:custGeom>
                <a:avLst/>
                <a:gdLst/>
                <a:ahLst/>
                <a:cxnLst>
                  <a:cxn ang="0">
                    <a:pos x="128" y="0"/>
                  </a:cxn>
                  <a:cxn ang="0">
                    <a:pos x="150" y="14"/>
                  </a:cxn>
                  <a:cxn ang="0">
                    <a:pos x="100" y="67"/>
                  </a:cxn>
                  <a:cxn ang="0">
                    <a:pos x="64" y="67"/>
                  </a:cxn>
                  <a:cxn ang="0">
                    <a:pos x="86" y="87"/>
                  </a:cxn>
                  <a:cxn ang="0">
                    <a:pos x="71" y="100"/>
                  </a:cxn>
                  <a:cxn ang="0">
                    <a:pos x="0" y="40"/>
                  </a:cxn>
                  <a:cxn ang="0">
                    <a:pos x="7" y="27"/>
                  </a:cxn>
                  <a:cxn ang="0">
                    <a:pos x="36" y="40"/>
                  </a:cxn>
                  <a:cxn ang="0">
                    <a:pos x="93" y="34"/>
                  </a:cxn>
                  <a:cxn ang="0">
                    <a:pos x="128" y="0"/>
                  </a:cxn>
                </a:cxnLst>
                <a:rect l="0" t="0" r="r" b="b"/>
                <a:pathLst>
                  <a:path w="150" h="100">
                    <a:moveTo>
                      <a:pt x="128" y="0"/>
                    </a:moveTo>
                    <a:lnTo>
                      <a:pt x="150" y="14"/>
                    </a:lnTo>
                    <a:lnTo>
                      <a:pt x="100" y="67"/>
                    </a:lnTo>
                    <a:lnTo>
                      <a:pt x="64" y="67"/>
                    </a:lnTo>
                    <a:lnTo>
                      <a:pt x="86" y="87"/>
                    </a:lnTo>
                    <a:lnTo>
                      <a:pt x="71" y="100"/>
                    </a:lnTo>
                    <a:lnTo>
                      <a:pt x="0" y="40"/>
                    </a:lnTo>
                    <a:lnTo>
                      <a:pt x="7" y="27"/>
                    </a:lnTo>
                    <a:lnTo>
                      <a:pt x="36" y="40"/>
                    </a:lnTo>
                    <a:lnTo>
                      <a:pt x="93" y="34"/>
                    </a:lnTo>
                    <a:lnTo>
                      <a:pt x="12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" name="Freeform 113"/>
              <p:cNvSpPr>
                <a:spLocks/>
              </p:cNvSpPr>
              <p:nvPr/>
            </p:nvSpPr>
            <p:spPr bwMode="auto">
              <a:xfrm>
                <a:off x="1129" y="3215"/>
                <a:ext cx="121" cy="113"/>
              </a:xfrm>
              <a:custGeom>
                <a:avLst/>
                <a:gdLst/>
                <a:ahLst/>
                <a:cxnLst>
                  <a:cxn ang="0">
                    <a:pos x="0" y="27"/>
                  </a:cxn>
                  <a:cxn ang="0">
                    <a:pos x="0" y="0"/>
                  </a:cxn>
                  <a:cxn ang="0">
                    <a:pos x="78" y="14"/>
                  </a:cxn>
                  <a:cxn ang="0">
                    <a:pos x="92" y="40"/>
                  </a:cxn>
                  <a:cxn ang="0">
                    <a:pos x="100" y="14"/>
                  </a:cxn>
                  <a:cxn ang="0">
                    <a:pos x="121" y="20"/>
                  </a:cxn>
                  <a:cxn ang="0">
                    <a:pos x="107" y="113"/>
                  </a:cxn>
                  <a:cxn ang="0">
                    <a:pos x="85" y="107"/>
                  </a:cxn>
                  <a:cxn ang="0">
                    <a:pos x="78" y="80"/>
                  </a:cxn>
                  <a:cxn ang="0">
                    <a:pos x="50" y="40"/>
                  </a:cxn>
                  <a:cxn ang="0">
                    <a:pos x="0" y="27"/>
                  </a:cxn>
                </a:cxnLst>
                <a:rect l="0" t="0" r="r" b="b"/>
                <a:pathLst>
                  <a:path w="121" h="113">
                    <a:moveTo>
                      <a:pt x="0" y="27"/>
                    </a:moveTo>
                    <a:lnTo>
                      <a:pt x="0" y="0"/>
                    </a:lnTo>
                    <a:lnTo>
                      <a:pt x="78" y="14"/>
                    </a:lnTo>
                    <a:lnTo>
                      <a:pt x="92" y="40"/>
                    </a:lnTo>
                    <a:lnTo>
                      <a:pt x="100" y="14"/>
                    </a:lnTo>
                    <a:lnTo>
                      <a:pt x="121" y="20"/>
                    </a:lnTo>
                    <a:lnTo>
                      <a:pt x="107" y="113"/>
                    </a:lnTo>
                    <a:lnTo>
                      <a:pt x="85" y="107"/>
                    </a:lnTo>
                    <a:lnTo>
                      <a:pt x="78" y="80"/>
                    </a:lnTo>
                    <a:lnTo>
                      <a:pt x="50" y="40"/>
                    </a:lnTo>
                    <a:lnTo>
                      <a:pt x="0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" name="Freeform 114"/>
              <p:cNvSpPr>
                <a:spLocks/>
              </p:cNvSpPr>
              <p:nvPr/>
            </p:nvSpPr>
            <p:spPr bwMode="auto">
              <a:xfrm>
                <a:off x="1641" y="3302"/>
                <a:ext cx="143" cy="192"/>
              </a:xfrm>
              <a:custGeom>
                <a:avLst/>
                <a:gdLst/>
                <a:ahLst/>
                <a:cxnLst>
                  <a:cxn ang="0">
                    <a:pos x="143" y="0"/>
                  </a:cxn>
                  <a:cxn ang="0">
                    <a:pos x="143" y="0"/>
                  </a:cxn>
                  <a:cxn ang="0">
                    <a:pos x="86" y="73"/>
                  </a:cxn>
                  <a:cxn ang="0">
                    <a:pos x="36" y="126"/>
                  </a:cxn>
                  <a:cxn ang="0">
                    <a:pos x="0" y="159"/>
                  </a:cxn>
                  <a:cxn ang="0">
                    <a:pos x="0" y="159"/>
                  </a:cxn>
                  <a:cxn ang="0">
                    <a:pos x="22" y="179"/>
                  </a:cxn>
                  <a:cxn ang="0">
                    <a:pos x="36" y="186"/>
                  </a:cxn>
                  <a:cxn ang="0">
                    <a:pos x="64" y="192"/>
                  </a:cxn>
                  <a:cxn ang="0">
                    <a:pos x="64" y="192"/>
                  </a:cxn>
                  <a:cxn ang="0">
                    <a:pos x="107" y="113"/>
                  </a:cxn>
                  <a:cxn ang="0">
                    <a:pos x="136" y="53"/>
                  </a:cxn>
                  <a:cxn ang="0">
                    <a:pos x="143" y="26"/>
                  </a:cxn>
                  <a:cxn ang="0">
                    <a:pos x="143" y="0"/>
                  </a:cxn>
                  <a:cxn ang="0">
                    <a:pos x="143" y="0"/>
                  </a:cxn>
                </a:cxnLst>
                <a:rect l="0" t="0" r="r" b="b"/>
                <a:pathLst>
                  <a:path w="143" h="192">
                    <a:moveTo>
                      <a:pt x="143" y="0"/>
                    </a:moveTo>
                    <a:lnTo>
                      <a:pt x="143" y="0"/>
                    </a:lnTo>
                    <a:lnTo>
                      <a:pt x="86" y="73"/>
                    </a:lnTo>
                    <a:lnTo>
                      <a:pt x="36" y="126"/>
                    </a:lnTo>
                    <a:lnTo>
                      <a:pt x="0" y="159"/>
                    </a:lnTo>
                    <a:lnTo>
                      <a:pt x="0" y="159"/>
                    </a:lnTo>
                    <a:lnTo>
                      <a:pt x="22" y="179"/>
                    </a:lnTo>
                    <a:lnTo>
                      <a:pt x="36" y="186"/>
                    </a:lnTo>
                    <a:lnTo>
                      <a:pt x="64" y="192"/>
                    </a:lnTo>
                    <a:lnTo>
                      <a:pt x="64" y="192"/>
                    </a:lnTo>
                    <a:lnTo>
                      <a:pt x="107" y="113"/>
                    </a:lnTo>
                    <a:lnTo>
                      <a:pt x="136" y="53"/>
                    </a:lnTo>
                    <a:lnTo>
                      <a:pt x="143" y="26"/>
                    </a:lnTo>
                    <a:lnTo>
                      <a:pt x="143" y="0"/>
                    </a:lnTo>
                    <a:lnTo>
                      <a:pt x="14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" name="Freeform 115"/>
              <p:cNvSpPr>
                <a:spLocks/>
              </p:cNvSpPr>
              <p:nvPr/>
            </p:nvSpPr>
            <p:spPr bwMode="auto">
              <a:xfrm>
                <a:off x="2004" y="3056"/>
                <a:ext cx="43" cy="79"/>
              </a:xfrm>
              <a:custGeom>
                <a:avLst/>
                <a:gdLst/>
                <a:ahLst/>
                <a:cxnLst>
                  <a:cxn ang="0">
                    <a:pos x="43" y="0"/>
                  </a:cxn>
                  <a:cxn ang="0">
                    <a:pos x="43" y="26"/>
                  </a:cxn>
                  <a:cxn ang="0">
                    <a:pos x="0" y="79"/>
                  </a:cxn>
                  <a:cxn ang="0">
                    <a:pos x="43" y="0"/>
                  </a:cxn>
                </a:cxnLst>
                <a:rect l="0" t="0" r="r" b="b"/>
                <a:pathLst>
                  <a:path w="43" h="79">
                    <a:moveTo>
                      <a:pt x="43" y="0"/>
                    </a:moveTo>
                    <a:lnTo>
                      <a:pt x="43" y="26"/>
                    </a:lnTo>
                    <a:lnTo>
                      <a:pt x="0" y="79"/>
                    </a:lnTo>
                    <a:lnTo>
                      <a:pt x="43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" name="Freeform 116"/>
              <p:cNvSpPr>
                <a:spLocks/>
              </p:cNvSpPr>
              <p:nvPr/>
            </p:nvSpPr>
            <p:spPr bwMode="auto">
              <a:xfrm>
                <a:off x="2047" y="3076"/>
                <a:ext cx="50" cy="79"/>
              </a:xfrm>
              <a:custGeom>
                <a:avLst/>
                <a:gdLst/>
                <a:ahLst/>
                <a:cxnLst>
                  <a:cxn ang="0">
                    <a:pos x="50" y="0"/>
                  </a:cxn>
                  <a:cxn ang="0">
                    <a:pos x="21" y="13"/>
                  </a:cxn>
                  <a:cxn ang="0">
                    <a:pos x="0" y="79"/>
                  </a:cxn>
                  <a:cxn ang="0">
                    <a:pos x="50" y="0"/>
                  </a:cxn>
                </a:cxnLst>
                <a:rect l="0" t="0" r="r" b="b"/>
                <a:pathLst>
                  <a:path w="50" h="79">
                    <a:moveTo>
                      <a:pt x="50" y="0"/>
                    </a:moveTo>
                    <a:lnTo>
                      <a:pt x="21" y="13"/>
                    </a:lnTo>
                    <a:lnTo>
                      <a:pt x="0" y="79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" name="Freeform 117"/>
              <p:cNvSpPr>
                <a:spLocks/>
              </p:cNvSpPr>
              <p:nvPr/>
            </p:nvSpPr>
            <p:spPr bwMode="auto">
              <a:xfrm>
                <a:off x="1627" y="2564"/>
                <a:ext cx="356" cy="53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0" y="0"/>
                  </a:cxn>
                  <a:cxn ang="0">
                    <a:pos x="50" y="0"/>
                  </a:cxn>
                  <a:cxn ang="0">
                    <a:pos x="57" y="79"/>
                  </a:cxn>
                  <a:cxn ang="0">
                    <a:pos x="71" y="153"/>
                  </a:cxn>
                  <a:cxn ang="0">
                    <a:pos x="85" y="219"/>
                  </a:cxn>
                  <a:cxn ang="0">
                    <a:pos x="107" y="272"/>
                  </a:cxn>
                  <a:cxn ang="0">
                    <a:pos x="128" y="319"/>
                  </a:cxn>
                  <a:cxn ang="0">
                    <a:pos x="157" y="359"/>
                  </a:cxn>
                  <a:cxn ang="0">
                    <a:pos x="178" y="385"/>
                  </a:cxn>
                  <a:cxn ang="0">
                    <a:pos x="206" y="412"/>
                  </a:cxn>
                  <a:cxn ang="0">
                    <a:pos x="256" y="452"/>
                  </a:cxn>
                  <a:cxn ang="0">
                    <a:pos x="299" y="472"/>
                  </a:cxn>
                  <a:cxn ang="0">
                    <a:pos x="356" y="485"/>
                  </a:cxn>
                  <a:cxn ang="0">
                    <a:pos x="349" y="532"/>
                  </a:cxn>
                  <a:cxn ang="0">
                    <a:pos x="349" y="532"/>
                  </a:cxn>
                  <a:cxn ang="0">
                    <a:pos x="292" y="518"/>
                  </a:cxn>
                  <a:cxn ang="0">
                    <a:pos x="235" y="492"/>
                  </a:cxn>
                  <a:cxn ang="0">
                    <a:pos x="178" y="452"/>
                  </a:cxn>
                  <a:cxn ang="0">
                    <a:pos x="150" y="425"/>
                  </a:cxn>
                  <a:cxn ang="0">
                    <a:pos x="121" y="392"/>
                  </a:cxn>
                  <a:cxn ang="0">
                    <a:pos x="93" y="352"/>
                  </a:cxn>
                  <a:cxn ang="0">
                    <a:pos x="64" y="299"/>
                  </a:cxn>
                  <a:cxn ang="0">
                    <a:pos x="43" y="239"/>
                  </a:cxn>
                  <a:cxn ang="0">
                    <a:pos x="21" y="173"/>
                  </a:cxn>
                  <a:cxn ang="0">
                    <a:pos x="7" y="9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56" h="532">
                    <a:moveTo>
                      <a:pt x="0" y="0"/>
                    </a:moveTo>
                    <a:lnTo>
                      <a:pt x="50" y="0"/>
                    </a:lnTo>
                    <a:lnTo>
                      <a:pt x="50" y="0"/>
                    </a:lnTo>
                    <a:lnTo>
                      <a:pt x="57" y="79"/>
                    </a:lnTo>
                    <a:lnTo>
                      <a:pt x="71" y="153"/>
                    </a:lnTo>
                    <a:lnTo>
                      <a:pt x="85" y="219"/>
                    </a:lnTo>
                    <a:lnTo>
                      <a:pt x="107" y="272"/>
                    </a:lnTo>
                    <a:lnTo>
                      <a:pt x="128" y="319"/>
                    </a:lnTo>
                    <a:lnTo>
                      <a:pt x="157" y="359"/>
                    </a:lnTo>
                    <a:lnTo>
                      <a:pt x="178" y="385"/>
                    </a:lnTo>
                    <a:lnTo>
                      <a:pt x="206" y="412"/>
                    </a:lnTo>
                    <a:lnTo>
                      <a:pt x="256" y="452"/>
                    </a:lnTo>
                    <a:lnTo>
                      <a:pt x="299" y="472"/>
                    </a:lnTo>
                    <a:lnTo>
                      <a:pt x="356" y="485"/>
                    </a:lnTo>
                    <a:lnTo>
                      <a:pt x="349" y="532"/>
                    </a:lnTo>
                    <a:lnTo>
                      <a:pt x="349" y="532"/>
                    </a:lnTo>
                    <a:lnTo>
                      <a:pt x="292" y="518"/>
                    </a:lnTo>
                    <a:lnTo>
                      <a:pt x="235" y="492"/>
                    </a:lnTo>
                    <a:lnTo>
                      <a:pt x="178" y="452"/>
                    </a:lnTo>
                    <a:lnTo>
                      <a:pt x="150" y="425"/>
                    </a:lnTo>
                    <a:lnTo>
                      <a:pt x="121" y="392"/>
                    </a:lnTo>
                    <a:lnTo>
                      <a:pt x="93" y="352"/>
                    </a:lnTo>
                    <a:lnTo>
                      <a:pt x="64" y="299"/>
                    </a:lnTo>
                    <a:lnTo>
                      <a:pt x="43" y="239"/>
                    </a:lnTo>
                    <a:lnTo>
                      <a:pt x="21" y="173"/>
                    </a:lnTo>
                    <a:lnTo>
                      <a:pt x="7" y="9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" name="Freeform 118"/>
              <p:cNvSpPr>
                <a:spLocks/>
              </p:cNvSpPr>
              <p:nvPr/>
            </p:nvSpPr>
            <p:spPr bwMode="auto">
              <a:xfrm>
                <a:off x="3221" y="2770"/>
                <a:ext cx="64" cy="60"/>
              </a:xfrm>
              <a:custGeom>
                <a:avLst/>
                <a:gdLst/>
                <a:ahLst/>
                <a:cxnLst>
                  <a:cxn ang="0">
                    <a:pos x="0" y="40"/>
                  </a:cxn>
                  <a:cxn ang="0">
                    <a:pos x="0" y="40"/>
                  </a:cxn>
                  <a:cxn ang="0">
                    <a:pos x="22" y="40"/>
                  </a:cxn>
                  <a:cxn ang="0">
                    <a:pos x="43" y="46"/>
                  </a:cxn>
                  <a:cxn ang="0">
                    <a:pos x="57" y="60"/>
                  </a:cxn>
                  <a:cxn ang="0">
                    <a:pos x="64" y="0"/>
                  </a:cxn>
                  <a:cxn ang="0">
                    <a:pos x="0" y="40"/>
                  </a:cxn>
                </a:cxnLst>
                <a:rect l="0" t="0" r="r" b="b"/>
                <a:pathLst>
                  <a:path w="64" h="60">
                    <a:moveTo>
                      <a:pt x="0" y="40"/>
                    </a:moveTo>
                    <a:lnTo>
                      <a:pt x="0" y="40"/>
                    </a:lnTo>
                    <a:lnTo>
                      <a:pt x="22" y="40"/>
                    </a:lnTo>
                    <a:lnTo>
                      <a:pt x="43" y="46"/>
                    </a:lnTo>
                    <a:lnTo>
                      <a:pt x="57" y="60"/>
                    </a:lnTo>
                    <a:lnTo>
                      <a:pt x="64" y="0"/>
                    </a:lnTo>
                    <a:lnTo>
                      <a:pt x="0" y="4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" name="Freeform 119"/>
              <p:cNvSpPr>
                <a:spLocks/>
              </p:cNvSpPr>
              <p:nvPr/>
            </p:nvSpPr>
            <p:spPr bwMode="auto">
              <a:xfrm>
                <a:off x="3058" y="2803"/>
                <a:ext cx="42" cy="80"/>
              </a:xfrm>
              <a:custGeom>
                <a:avLst/>
                <a:gdLst/>
                <a:ahLst/>
                <a:cxnLst>
                  <a:cxn ang="0">
                    <a:pos x="0" y="73"/>
                  </a:cxn>
                  <a:cxn ang="0">
                    <a:pos x="14" y="80"/>
                  </a:cxn>
                  <a:cxn ang="0">
                    <a:pos x="42" y="7"/>
                  </a:cxn>
                  <a:cxn ang="0">
                    <a:pos x="21" y="0"/>
                  </a:cxn>
                  <a:cxn ang="0">
                    <a:pos x="0" y="73"/>
                  </a:cxn>
                </a:cxnLst>
                <a:rect l="0" t="0" r="r" b="b"/>
                <a:pathLst>
                  <a:path w="42" h="80">
                    <a:moveTo>
                      <a:pt x="0" y="73"/>
                    </a:moveTo>
                    <a:lnTo>
                      <a:pt x="14" y="80"/>
                    </a:lnTo>
                    <a:lnTo>
                      <a:pt x="42" y="7"/>
                    </a:lnTo>
                    <a:lnTo>
                      <a:pt x="21" y="0"/>
                    </a:lnTo>
                    <a:lnTo>
                      <a:pt x="0" y="7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" name="Freeform 120"/>
              <p:cNvSpPr>
                <a:spLocks/>
              </p:cNvSpPr>
              <p:nvPr/>
            </p:nvSpPr>
            <p:spPr bwMode="auto">
              <a:xfrm>
                <a:off x="2887" y="2530"/>
                <a:ext cx="427" cy="306"/>
              </a:xfrm>
              <a:custGeom>
                <a:avLst/>
                <a:gdLst/>
                <a:ahLst/>
                <a:cxnLst>
                  <a:cxn ang="0">
                    <a:pos x="427" y="187"/>
                  </a:cxn>
                  <a:cxn ang="0">
                    <a:pos x="427" y="187"/>
                  </a:cxn>
                  <a:cxn ang="0">
                    <a:pos x="420" y="213"/>
                  </a:cxn>
                  <a:cxn ang="0">
                    <a:pos x="398" y="240"/>
                  </a:cxn>
                  <a:cxn ang="0">
                    <a:pos x="377" y="266"/>
                  </a:cxn>
                  <a:cxn ang="0">
                    <a:pos x="348" y="286"/>
                  </a:cxn>
                  <a:cxn ang="0">
                    <a:pos x="313" y="300"/>
                  </a:cxn>
                  <a:cxn ang="0">
                    <a:pos x="270" y="306"/>
                  </a:cxn>
                  <a:cxn ang="0">
                    <a:pos x="235" y="306"/>
                  </a:cxn>
                  <a:cxn ang="0">
                    <a:pos x="185" y="306"/>
                  </a:cxn>
                  <a:cxn ang="0">
                    <a:pos x="185" y="306"/>
                  </a:cxn>
                  <a:cxn ang="0">
                    <a:pos x="142" y="293"/>
                  </a:cxn>
                  <a:cxn ang="0">
                    <a:pos x="106" y="280"/>
                  </a:cxn>
                  <a:cxn ang="0">
                    <a:pos x="71" y="260"/>
                  </a:cxn>
                  <a:cxn ang="0">
                    <a:pos x="42" y="240"/>
                  </a:cxn>
                  <a:cxn ang="0">
                    <a:pos x="21" y="213"/>
                  </a:cxn>
                  <a:cxn ang="0">
                    <a:pos x="7" y="187"/>
                  </a:cxn>
                  <a:cxn ang="0">
                    <a:pos x="0" y="153"/>
                  </a:cxn>
                  <a:cxn ang="0">
                    <a:pos x="0" y="127"/>
                  </a:cxn>
                  <a:cxn ang="0">
                    <a:pos x="0" y="127"/>
                  </a:cxn>
                  <a:cxn ang="0">
                    <a:pos x="7" y="93"/>
                  </a:cxn>
                  <a:cxn ang="0">
                    <a:pos x="21" y="67"/>
                  </a:cxn>
                  <a:cxn ang="0">
                    <a:pos x="50" y="47"/>
                  </a:cxn>
                  <a:cxn ang="0">
                    <a:pos x="78" y="27"/>
                  </a:cxn>
                  <a:cxn ang="0">
                    <a:pos x="114" y="14"/>
                  </a:cxn>
                  <a:cxn ang="0">
                    <a:pos x="149" y="7"/>
                  </a:cxn>
                  <a:cxn ang="0">
                    <a:pos x="192" y="0"/>
                  </a:cxn>
                  <a:cxn ang="0">
                    <a:pos x="235" y="7"/>
                  </a:cxn>
                  <a:cxn ang="0">
                    <a:pos x="235" y="7"/>
                  </a:cxn>
                  <a:cxn ang="0">
                    <a:pos x="277" y="14"/>
                  </a:cxn>
                  <a:cxn ang="0">
                    <a:pos x="320" y="27"/>
                  </a:cxn>
                  <a:cxn ang="0">
                    <a:pos x="356" y="47"/>
                  </a:cxn>
                  <a:cxn ang="0">
                    <a:pos x="384" y="74"/>
                  </a:cxn>
                  <a:cxn ang="0">
                    <a:pos x="405" y="100"/>
                  </a:cxn>
                  <a:cxn ang="0">
                    <a:pos x="420" y="127"/>
                  </a:cxn>
                  <a:cxn ang="0">
                    <a:pos x="427" y="153"/>
                  </a:cxn>
                  <a:cxn ang="0">
                    <a:pos x="427" y="187"/>
                  </a:cxn>
                  <a:cxn ang="0">
                    <a:pos x="427" y="187"/>
                  </a:cxn>
                </a:cxnLst>
                <a:rect l="0" t="0" r="r" b="b"/>
                <a:pathLst>
                  <a:path w="427" h="306">
                    <a:moveTo>
                      <a:pt x="427" y="187"/>
                    </a:moveTo>
                    <a:lnTo>
                      <a:pt x="427" y="187"/>
                    </a:lnTo>
                    <a:lnTo>
                      <a:pt x="420" y="213"/>
                    </a:lnTo>
                    <a:lnTo>
                      <a:pt x="398" y="240"/>
                    </a:lnTo>
                    <a:lnTo>
                      <a:pt x="377" y="266"/>
                    </a:lnTo>
                    <a:lnTo>
                      <a:pt x="348" y="286"/>
                    </a:lnTo>
                    <a:lnTo>
                      <a:pt x="313" y="300"/>
                    </a:lnTo>
                    <a:lnTo>
                      <a:pt x="270" y="306"/>
                    </a:lnTo>
                    <a:lnTo>
                      <a:pt x="235" y="306"/>
                    </a:lnTo>
                    <a:lnTo>
                      <a:pt x="185" y="306"/>
                    </a:lnTo>
                    <a:lnTo>
                      <a:pt x="185" y="306"/>
                    </a:lnTo>
                    <a:lnTo>
                      <a:pt x="142" y="293"/>
                    </a:lnTo>
                    <a:lnTo>
                      <a:pt x="106" y="280"/>
                    </a:lnTo>
                    <a:lnTo>
                      <a:pt x="71" y="260"/>
                    </a:lnTo>
                    <a:lnTo>
                      <a:pt x="42" y="240"/>
                    </a:lnTo>
                    <a:lnTo>
                      <a:pt x="21" y="213"/>
                    </a:lnTo>
                    <a:lnTo>
                      <a:pt x="7" y="187"/>
                    </a:lnTo>
                    <a:lnTo>
                      <a:pt x="0" y="153"/>
                    </a:lnTo>
                    <a:lnTo>
                      <a:pt x="0" y="127"/>
                    </a:lnTo>
                    <a:lnTo>
                      <a:pt x="0" y="127"/>
                    </a:lnTo>
                    <a:lnTo>
                      <a:pt x="7" y="93"/>
                    </a:lnTo>
                    <a:lnTo>
                      <a:pt x="21" y="67"/>
                    </a:lnTo>
                    <a:lnTo>
                      <a:pt x="50" y="47"/>
                    </a:lnTo>
                    <a:lnTo>
                      <a:pt x="78" y="27"/>
                    </a:lnTo>
                    <a:lnTo>
                      <a:pt x="114" y="14"/>
                    </a:lnTo>
                    <a:lnTo>
                      <a:pt x="149" y="7"/>
                    </a:lnTo>
                    <a:lnTo>
                      <a:pt x="192" y="0"/>
                    </a:lnTo>
                    <a:lnTo>
                      <a:pt x="235" y="7"/>
                    </a:lnTo>
                    <a:lnTo>
                      <a:pt x="235" y="7"/>
                    </a:lnTo>
                    <a:lnTo>
                      <a:pt x="277" y="14"/>
                    </a:lnTo>
                    <a:lnTo>
                      <a:pt x="320" y="27"/>
                    </a:lnTo>
                    <a:lnTo>
                      <a:pt x="356" y="47"/>
                    </a:lnTo>
                    <a:lnTo>
                      <a:pt x="384" y="74"/>
                    </a:lnTo>
                    <a:lnTo>
                      <a:pt x="405" y="100"/>
                    </a:lnTo>
                    <a:lnTo>
                      <a:pt x="420" y="127"/>
                    </a:lnTo>
                    <a:lnTo>
                      <a:pt x="427" y="153"/>
                    </a:lnTo>
                    <a:lnTo>
                      <a:pt x="427" y="187"/>
                    </a:lnTo>
                    <a:lnTo>
                      <a:pt x="427" y="18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" name="Freeform 121"/>
              <p:cNvSpPr>
                <a:spLocks/>
              </p:cNvSpPr>
              <p:nvPr/>
            </p:nvSpPr>
            <p:spPr bwMode="auto">
              <a:xfrm>
                <a:off x="2901" y="2544"/>
                <a:ext cx="391" cy="279"/>
              </a:xfrm>
              <a:custGeom>
                <a:avLst/>
                <a:gdLst/>
                <a:ahLst/>
                <a:cxnLst>
                  <a:cxn ang="0">
                    <a:pos x="391" y="173"/>
                  </a:cxn>
                  <a:cxn ang="0">
                    <a:pos x="391" y="173"/>
                  </a:cxn>
                  <a:cxn ang="0">
                    <a:pos x="384" y="199"/>
                  </a:cxn>
                  <a:cxn ang="0">
                    <a:pos x="370" y="219"/>
                  </a:cxn>
                  <a:cxn ang="0">
                    <a:pos x="349" y="239"/>
                  </a:cxn>
                  <a:cxn ang="0">
                    <a:pos x="320" y="259"/>
                  </a:cxn>
                  <a:cxn ang="0">
                    <a:pos x="292" y="272"/>
                  </a:cxn>
                  <a:cxn ang="0">
                    <a:pos x="256" y="279"/>
                  </a:cxn>
                  <a:cxn ang="0">
                    <a:pos x="213" y="279"/>
                  </a:cxn>
                  <a:cxn ang="0">
                    <a:pos x="178" y="279"/>
                  </a:cxn>
                  <a:cxn ang="0">
                    <a:pos x="178" y="279"/>
                  </a:cxn>
                  <a:cxn ang="0">
                    <a:pos x="135" y="266"/>
                  </a:cxn>
                  <a:cxn ang="0">
                    <a:pos x="100" y="252"/>
                  </a:cxn>
                  <a:cxn ang="0">
                    <a:pos x="71" y="239"/>
                  </a:cxn>
                  <a:cxn ang="0">
                    <a:pos x="43" y="219"/>
                  </a:cxn>
                  <a:cxn ang="0">
                    <a:pos x="21" y="193"/>
                  </a:cxn>
                  <a:cxn ang="0">
                    <a:pos x="7" y="166"/>
                  </a:cxn>
                  <a:cxn ang="0">
                    <a:pos x="0" y="139"/>
                  </a:cxn>
                  <a:cxn ang="0">
                    <a:pos x="0" y="113"/>
                  </a:cxn>
                  <a:cxn ang="0">
                    <a:pos x="0" y="113"/>
                  </a:cxn>
                  <a:cxn ang="0">
                    <a:pos x="14" y="86"/>
                  </a:cxn>
                  <a:cxn ang="0">
                    <a:pos x="28" y="60"/>
                  </a:cxn>
                  <a:cxn ang="0">
                    <a:pos x="50" y="40"/>
                  </a:cxn>
                  <a:cxn ang="0">
                    <a:pos x="78" y="26"/>
                  </a:cxn>
                  <a:cxn ang="0">
                    <a:pos x="107" y="13"/>
                  </a:cxn>
                  <a:cxn ang="0">
                    <a:pos x="142" y="6"/>
                  </a:cxn>
                  <a:cxn ang="0">
                    <a:pos x="178" y="0"/>
                  </a:cxn>
                  <a:cxn ang="0">
                    <a:pos x="221" y="6"/>
                  </a:cxn>
                  <a:cxn ang="0">
                    <a:pos x="221" y="6"/>
                  </a:cxn>
                  <a:cxn ang="0">
                    <a:pos x="256" y="13"/>
                  </a:cxn>
                  <a:cxn ang="0">
                    <a:pos x="292" y="26"/>
                  </a:cxn>
                  <a:cxn ang="0">
                    <a:pos x="327" y="46"/>
                  </a:cxn>
                  <a:cxn ang="0">
                    <a:pos x="349" y="66"/>
                  </a:cxn>
                  <a:cxn ang="0">
                    <a:pos x="370" y="86"/>
                  </a:cxn>
                  <a:cxn ang="0">
                    <a:pos x="384" y="113"/>
                  </a:cxn>
                  <a:cxn ang="0">
                    <a:pos x="391" y="139"/>
                  </a:cxn>
                  <a:cxn ang="0">
                    <a:pos x="391" y="173"/>
                  </a:cxn>
                  <a:cxn ang="0">
                    <a:pos x="391" y="173"/>
                  </a:cxn>
                </a:cxnLst>
                <a:rect l="0" t="0" r="r" b="b"/>
                <a:pathLst>
                  <a:path w="391" h="279">
                    <a:moveTo>
                      <a:pt x="391" y="173"/>
                    </a:moveTo>
                    <a:lnTo>
                      <a:pt x="391" y="173"/>
                    </a:lnTo>
                    <a:lnTo>
                      <a:pt x="384" y="199"/>
                    </a:lnTo>
                    <a:lnTo>
                      <a:pt x="370" y="219"/>
                    </a:lnTo>
                    <a:lnTo>
                      <a:pt x="349" y="239"/>
                    </a:lnTo>
                    <a:lnTo>
                      <a:pt x="320" y="259"/>
                    </a:lnTo>
                    <a:lnTo>
                      <a:pt x="292" y="272"/>
                    </a:lnTo>
                    <a:lnTo>
                      <a:pt x="256" y="279"/>
                    </a:lnTo>
                    <a:lnTo>
                      <a:pt x="213" y="279"/>
                    </a:lnTo>
                    <a:lnTo>
                      <a:pt x="178" y="279"/>
                    </a:lnTo>
                    <a:lnTo>
                      <a:pt x="178" y="279"/>
                    </a:lnTo>
                    <a:lnTo>
                      <a:pt x="135" y="266"/>
                    </a:lnTo>
                    <a:lnTo>
                      <a:pt x="100" y="252"/>
                    </a:lnTo>
                    <a:lnTo>
                      <a:pt x="71" y="239"/>
                    </a:lnTo>
                    <a:lnTo>
                      <a:pt x="43" y="219"/>
                    </a:lnTo>
                    <a:lnTo>
                      <a:pt x="21" y="193"/>
                    </a:lnTo>
                    <a:lnTo>
                      <a:pt x="7" y="166"/>
                    </a:lnTo>
                    <a:lnTo>
                      <a:pt x="0" y="139"/>
                    </a:lnTo>
                    <a:lnTo>
                      <a:pt x="0" y="113"/>
                    </a:lnTo>
                    <a:lnTo>
                      <a:pt x="0" y="113"/>
                    </a:lnTo>
                    <a:lnTo>
                      <a:pt x="14" y="86"/>
                    </a:lnTo>
                    <a:lnTo>
                      <a:pt x="28" y="60"/>
                    </a:lnTo>
                    <a:lnTo>
                      <a:pt x="50" y="40"/>
                    </a:lnTo>
                    <a:lnTo>
                      <a:pt x="78" y="26"/>
                    </a:lnTo>
                    <a:lnTo>
                      <a:pt x="107" y="13"/>
                    </a:lnTo>
                    <a:lnTo>
                      <a:pt x="142" y="6"/>
                    </a:lnTo>
                    <a:lnTo>
                      <a:pt x="178" y="0"/>
                    </a:lnTo>
                    <a:lnTo>
                      <a:pt x="221" y="6"/>
                    </a:lnTo>
                    <a:lnTo>
                      <a:pt x="221" y="6"/>
                    </a:lnTo>
                    <a:lnTo>
                      <a:pt x="256" y="13"/>
                    </a:lnTo>
                    <a:lnTo>
                      <a:pt x="292" y="26"/>
                    </a:lnTo>
                    <a:lnTo>
                      <a:pt x="327" y="46"/>
                    </a:lnTo>
                    <a:lnTo>
                      <a:pt x="349" y="66"/>
                    </a:lnTo>
                    <a:lnTo>
                      <a:pt x="370" y="86"/>
                    </a:lnTo>
                    <a:lnTo>
                      <a:pt x="384" y="113"/>
                    </a:lnTo>
                    <a:lnTo>
                      <a:pt x="391" y="139"/>
                    </a:lnTo>
                    <a:lnTo>
                      <a:pt x="391" y="173"/>
                    </a:lnTo>
                    <a:lnTo>
                      <a:pt x="391" y="17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" name="Freeform 122"/>
              <p:cNvSpPr>
                <a:spLocks/>
              </p:cNvSpPr>
              <p:nvPr/>
            </p:nvSpPr>
            <p:spPr bwMode="auto">
              <a:xfrm>
                <a:off x="2965" y="2557"/>
                <a:ext cx="327" cy="266"/>
              </a:xfrm>
              <a:custGeom>
                <a:avLst/>
                <a:gdLst/>
                <a:ahLst/>
                <a:cxnLst>
                  <a:cxn ang="0">
                    <a:pos x="192" y="0"/>
                  </a:cxn>
                  <a:cxn ang="0">
                    <a:pos x="192" y="0"/>
                  </a:cxn>
                  <a:cxn ang="0">
                    <a:pos x="221" y="27"/>
                  </a:cxn>
                  <a:cxn ang="0">
                    <a:pos x="242" y="53"/>
                  </a:cxn>
                  <a:cxn ang="0">
                    <a:pos x="249" y="86"/>
                  </a:cxn>
                  <a:cxn ang="0">
                    <a:pos x="249" y="120"/>
                  </a:cxn>
                  <a:cxn ang="0">
                    <a:pos x="249" y="120"/>
                  </a:cxn>
                  <a:cxn ang="0">
                    <a:pos x="242" y="146"/>
                  </a:cxn>
                  <a:cxn ang="0">
                    <a:pos x="228" y="173"/>
                  </a:cxn>
                  <a:cxn ang="0">
                    <a:pos x="206" y="193"/>
                  </a:cxn>
                  <a:cxn ang="0">
                    <a:pos x="178" y="206"/>
                  </a:cxn>
                  <a:cxn ang="0">
                    <a:pos x="149" y="219"/>
                  </a:cxn>
                  <a:cxn ang="0">
                    <a:pos x="114" y="226"/>
                  </a:cxn>
                  <a:cxn ang="0">
                    <a:pos x="71" y="233"/>
                  </a:cxn>
                  <a:cxn ang="0">
                    <a:pos x="36" y="226"/>
                  </a:cxn>
                  <a:cxn ang="0">
                    <a:pos x="36" y="226"/>
                  </a:cxn>
                  <a:cxn ang="0">
                    <a:pos x="0" y="219"/>
                  </a:cxn>
                  <a:cxn ang="0">
                    <a:pos x="0" y="219"/>
                  </a:cxn>
                  <a:cxn ang="0">
                    <a:pos x="50" y="246"/>
                  </a:cxn>
                  <a:cxn ang="0">
                    <a:pos x="114" y="266"/>
                  </a:cxn>
                  <a:cxn ang="0">
                    <a:pos x="114" y="266"/>
                  </a:cxn>
                  <a:cxn ang="0">
                    <a:pos x="149" y="266"/>
                  </a:cxn>
                  <a:cxn ang="0">
                    <a:pos x="192" y="266"/>
                  </a:cxn>
                  <a:cxn ang="0">
                    <a:pos x="228" y="259"/>
                  </a:cxn>
                  <a:cxn ang="0">
                    <a:pos x="256" y="246"/>
                  </a:cxn>
                  <a:cxn ang="0">
                    <a:pos x="285" y="226"/>
                  </a:cxn>
                  <a:cxn ang="0">
                    <a:pos x="306" y="206"/>
                  </a:cxn>
                  <a:cxn ang="0">
                    <a:pos x="320" y="186"/>
                  </a:cxn>
                  <a:cxn ang="0">
                    <a:pos x="327" y="160"/>
                  </a:cxn>
                  <a:cxn ang="0">
                    <a:pos x="327" y="160"/>
                  </a:cxn>
                  <a:cxn ang="0">
                    <a:pos x="327" y="133"/>
                  </a:cxn>
                  <a:cxn ang="0">
                    <a:pos x="327" y="106"/>
                  </a:cxn>
                  <a:cxn ang="0">
                    <a:pos x="313" y="86"/>
                  </a:cxn>
                  <a:cxn ang="0">
                    <a:pos x="299" y="60"/>
                  </a:cxn>
                  <a:cxn ang="0">
                    <a:pos x="278" y="40"/>
                  </a:cxn>
                  <a:cxn ang="0">
                    <a:pos x="249" y="27"/>
                  </a:cxn>
                  <a:cxn ang="0">
                    <a:pos x="221" y="13"/>
                  </a:cxn>
                  <a:cxn ang="0">
                    <a:pos x="192" y="0"/>
                  </a:cxn>
                  <a:cxn ang="0">
                    <a:pos x="192" y="0"/>
                  </a:cxn>
                </a:cxnLst>
                <a:rect l="0" t="0" r="r" b="b"/>
                <a:pathLst>
                  <a:path w="327" h="266">
                    <a:moveTo>
                      <a:pt x="192" y="0"/>
                    </a:moveTo>
                    <a:lnTo>
                      <a:pt x="192" y="0"/>
                    </a:lnTo>
                    <a:lnTo>
                      <a:pt x="221" y="27"/>
                    </a:lnTo>
                    <a:lnTo>
                      <a:pt x="242" y="53"/>
                    </a:lnTo>
                    <a:lnTo>
                      <a:pt x="249" y="86"/>
                    </a:lnTo>
                    <a:lnTo>
                      <a:pt x="249" y="120"/>
                    </a:lnTo>
                    <a:lnTo>
                      <a:pt x="249" y="120"/>
                    </a:lnTo>
                    <a:lnTo>
                      <a:pt x="242" y="146"/>
                    </a:lnTo>
                    <a:lnTo>
                      <a:pt x="228" y="173"/>
                    </a:lnTo>
                    <a:lnTo>
                      <a:pt x="206" y="193"/>
                    </a:lnTo>
                    <a:lnTo>
                      <a:pt x="178" y="206"/>
                    </a:lnTo>
                    <a:lnTo>
                      <a:pt x="149" y="219"/>
                    </a:lnTo>
                    <a:lnTo>
                      <a:pt x="114" y="226"/>
                    </a:lnTo>
                    <a:lnTo>
                      <a:pt x="71" y="233"/>
                    </a:lnTo>
                    <a:lnTo>
                      <a:pt x="36" y="226"/>
                    </a:lnTo>
                    <a:lnTo>
                      <a:pt x="36" y="226"/>
                    </a:lnTo>
                    <a:lnTo>
                      <a:pt x="0" y="219"/>
                    </a:lnTo>
                    <a:lnTo>
                      <a:pt x="0" y="219"/>
                    </a:lnTo>
                    <a:lnTo>
                      <a:pt x="50" y="246"/>
                    </a:lnTo>
                    <a:lnTo>
                      <a:pt x="114" y="266"/>
                    </a:lnTo>
                    <a:lnTo>
                      <a:pt x="114" y="266"/>
                    </a:lnTo>
                    <a:lnTo>
                      <a:pt x="149" y="266"/>
                    </a:lnTo>
                    <a:lnTo>
                      <a:pt x="192" y="266"/>
                    </a:lnTo>
                    <a:lnTo>
                      <a:pt x="228" y="259"/>
                    </a:lnTo>
                    <a:lnTo>
                      <a:pt x="256" y="246"/>
                    </a:lnTo>
                    <a:lnTo>
                      <a:pt x="285" y="226"/>
                    </a:lnTo>
                    <a:lnTo>
                      <a:pt x="306" y="206"/>
                    </a:lnTo>
                    <a:lnTo>
                      <a:pt x="320" y="186"/>
                    </a:lnTo>
                    <a:lnTo>
                      <a:pt x="327" y="160"/>
                    </a:lnTo>
                    <a:lnTo>
                      <a:pt x="327" y="160"/>
                    </a:lnTo>
                    <a:lnTo>
                      <a:pt x="327" y="133"/>
                    </a:lnTo>
                    <a:lnTo>
                      <a:pt x="327" y="106"/>
                    </a:lnTo>
                    <a:lnTo>
                      <a:pt x="313" y="86"/>
                    </a:lnTo>
                    <a:lnTo>
                      <a:pt x="299" y="60"/>
                    </a:lnTo>
                    <a:lnTo>
                      <a:pt x="278" y="40"/>
                    </a:lnTo>
                    <a:lnTo>
                      <a:pt x="249" y="27"/>
                    </a:lnTo>
                    <a:lnTo>
                      <a:pt x="221" y="13"/>
                    </a:lnTo>
                    <a:lnTo>
                      <a:pt x="192" y="0"/>
                    </a:lnTo>
                    <a:lnTo>
                      <a:pt x="192" y="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" name="Freeform 123"/>
              <p:cNvSpPr>
                <a:spLocks/>
              </p:cNvSpPr>
              <p:nvPr/>
            </p:nvSpPr>
            <p:spPr bwMode="auto">
              <a:xfrm>
                <a:off x="3164" y="2657"/>
                <a:ext cx="71" cy="33"/>
              </a:xfrm>
              <a:custGeom>
                <a:avLst/>
                <a:gdLst/>
                <a:ahLst/>
                <a:cxnLst>
                  <a:cxn ang="0">
                    <a:pos x="22" y="33"/>
                  </a:cxn>
                  <a:cxn ang="0">
                    <a:pos x="22" y="33"/>
                  </a:cxn>
                  <a:cxn ang="0">
                    <a:pos x="7" y="33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7" y="13"/>
                  </a:cxn>
                  <a:cxn ang="0">
                    <a:pos x="15" y="6"/>
                  </a:cxn>
                  <a:cxn ang="0">
                    <a:pos x="50" y="0"/>
                  </a:cxn>
                  <a:cxn ang="0">
                    <a:pos x="50" y="0"/>
                  </a:cxn>
                  <a:cxn ang="0">
                    <a:pos x="64" y="0"/>
                  </a:cxn>
                  <a:cxn ang="0">
                    <a:pos x="71" y="6"/>
                  </a:cxn>
                  <a:cxn ang="0">
                    <a:pos x="71" y="13"/>
                  </a:cxn>
                  <a:cxn ang="0">
                    <a:pos x="71" y="13"/>
                  </a:cxn>
                  <a:cxn ang="0">
                    <a:pos x="57" y="26"/>
                  </a:cxn>
                  <a:cxn ang="0">
                    <a:pos x="43" y="33"/>
                  </a:cxn>
                  <a:cxn ang="0">
                    <a:pos x="22" y="33"/>
                  </a:cxn>
                </a:cxnLst>
                <a:rect l="0" t="0" r="r" b="b"/>
                <a:pathLst>
                  <a:path w="71" h="33">
                    <a:moveTo>
                      <a:pt x="22" y="33"/>
                    </a:moveTo>
                    <a:lnTo>
                      <a:pt x="22" y="33"/>
                    </a:lnTo>
                    <a:lnTo>
                      <a:pt x="7" y="33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7" y="13"/>
                    </a:lnTo>
                    <a:lnTo>
                      <a:pt x="15" y="6"/>
                    </a:lnTo>
                    <a:lnTo>
                      <a:pt x="50" y="0"/>
                    </a:lnTo>
                    <a:lnTo>
                      <a:pt x="50" y="0"/>
                    </a:lnTo>
                    <a:lnTo>
                      <a:pt x="64" y="0"/>
                    </a:lnTo>
                    <a:lnTo>
                      <a:pt x="71" y="6"/>
                    </a:lnTo>
                    <a:lnTo>
                      <a:pt x="71" y="13"/>
                    </a:lnTo>
                    <a:lnTo>
                      <a:pt x="71" y="13"/>
                    </a:lnTo>
                    <a:lnTo>
                      <a:pt x="57" y="26"/>
                    </a:lnTo>
                    <a:lnTo>
                      <a:pt x="43" y="33"/>
                    </a:lnTo>
                    <a:lnTo>
                      <a:pt x="22" y="3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" name="Freeform 124"/>
              <p:cNvSpPr>
                <a:spLocks/>
              </p:cNvSpPr>
              <p:nvPr/>
            </p:nvSpPr>
            <p:spPr bwMode="auto">
              <a:xfrm>
                <a:off x="3164" y="2703"/>
                <a:ext cx="86" cy="47"/>
              </a:xfrm>
              <a:custGeom>
                <a:avLst/>
                <a:gdLst/>
                <a:ahLst/>
                <a:cxnLst>
                  <a:cxn ang="0">
                    <a:pos x="50" y="0"/>
                  </a:cxn>
                  <a:cxn ang="0">
                    <a:pos x="86" y="20"/>
                  </a:cxn>
                  <a:cxn ang="0">
                    <a:pos x="86" y="20"/>
                  </a:cxn>
                  <a:cxn ang="0">
                    <a:pos x="79" y="34"/>
                  </a:cxn>
                  <a:cxn ang="0">
                    <a:pos x="57" y="40"/>
                  </a:cxn>
                  <a:cxn ang="0">
                    <a:pos x="36" y="47"/>
                  </a:cxn>
                  <a:cxn ang="0">
                    <a:pos x="36" y="47"/>
                  </a:cxn>
                  <a:cxn ang="0">
                    <a:pos x="15" y="40"/>
                  </a:cxn>
                  <a:cxn ang="0">
                    <a:pos x="7" y="34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50" y="0"/>
                  </a:cxn>
                  <a:cxn ang="0">
                    <a:pos x="50" y="0"/>
                  </a:cxn>
                </a:cxnLst>
                <a:rect l="0" t="0" r="r" b="b"/>
                <a:pathLst>
                  <a:path w="86" h="47">
                    <a:moveTo>
                      <a:pt x="50" y="0"/>
                    </a:moveTo>
                    <a:lnTo>
                      <a:pt x="86" y="20"/>
                    </a:lnTo>
                    <a:lnTo>
                      <a:pt x="86" y="20"/>
                    </a:lnTo>
                    <a:lnTo>
                      <a:pt x="79" y="34"/>
                    </a:lnTo>
                    <a:lnTo>
                      <a:pt x="57" y="40"/>
                    </a:lnTo>
                    <a:lnTo>
                      <a:pt x="36" y="47"/>
                    </a:lnTo>
                    <a:lnTo>
                      <a:pt x="36" y="47"/>
                    </a:lnTo>
                    <a:lnTo>
                      <a:pt x="15" y="40"/>
                    </a:lnTo>
                    <a:lnTo>
                      <a:pt x="7" y="34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50" y="0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" name="Freeform 125"/>
              <p:cNvSpPr>
                <a:spLocks/>
              </p:cNvSpPr>
              <p:nvPr/>
            </p:nvSpPr>
            <p:spPr bwMode="auto">
              <a:xfrm>
                <a:off x="2744" y="2863"/>
                <a:ext cx="392" cy="419"/>
              </a:xfrm>
              <a:custGeom>
                <a:avLst/>
                <a:gdLst/>
                <a:ahLst/>
                <a:cxnLst>
                  <a:cxn ang="0">
                    <a:pos x="200" y="332"/>
                  </a:cxn>
                  <a:cxn ang="0">
                    <a:pos x="207" y="419"/>
                  </a:cxn>
                  <a:cxn ang="0">
                    <a:pos x="207" y="419"/>
                  </a:cxn>
                  <a:cxn ang="0">
                    <a:pos x="178" y="419"/>
                  </a:cxn>
                  <a:cxn ang="0">
                    <a:pos x="143" y="419"/>
                  </a:cxn>
                  <a:cxn ang="0">
                    <a:pos x="72" y="392"/>
                  </a:cxn>
                  <a:cxn ang="0">
                    <a:pos x="22" y="372"/>
                  </a:cxn>
                  <a:cxn ang="0">
                    <a:pos x="0" y="359"/>
                  </a:cxn>
                  <a:cxn ang="0">
                    <a:pos x="0" y="359"/>
                  </a:cxn>
                  <a:cxn ang="0">
                    <a:pos x="50" y="326"/>
                  </a:cxn>
                  <a:cxn ang="0">
                    <a:pos x="86" y="299"/>
                  </a:cxn>
                  <a:cxn ang="0">
                    <a:pos x="107" y="266"/>
                  </a:cxn>
                  <a:cxn ang="0">
                    <a:pos x="107" y="266"/>
                  </a:cxn>
                  <a:cxn ang="0">
                    <a:pos x="264" y="6"/>
                  </a:cxn>
                  <a:cxn ang="0">
                    <a:pos x="264" y="6"/>
                  </a:cxn>
                  <a:cxn ang="0">
                    <a:pos x="278" y="0"/>
                  </a:cxn>
                  <a:cxn ang="0">
                    <a:pos x="299" y="6"/>
                  </a:cxn>
                  <a:cxn ang="0">
                    <a:pos x="342" y="13"/>
                  </a:cxn>
                  <a:cxn ang="0">
                    <a:pos x="392" y="40"/>
                  </a:cxn>
                  <a:cxn ang="0">
                    <a:pos x="392" y="40"/>
                  </a:cxn>
                  <a:cxn ang="0">
                    <a:pos x="385" y="53"/>
                  </a:cxn>
                  <a:cxn ang="0">
                    <a:pos x="370" y="80"/>
                  </a:cxn>
                  <a:cxn ang="0">
                    <a:pos x="370" y="100"/>
                  </a:cxn>
                  <a:cxn ang="0">
                    <a:pos x="370" y="100"/>
                  </a:cxn>
                  <a:cxn ang="0">
                    <a:pos x="363" y="126"/>
                  </a:cxn>
                  <a:cxn ang="0">
                    <a:pos x="349" y="146"/>
                  </a:cxn>
                  <a:cxn ang="0">
                    <a:pos x="335" y="166"/>
                  </a:cxn>
                  <a:cxn ang="0">
                    <a:pos x="299" y="179"/>
                  </a:cxn>
                  <a:cxn ang="0">
                    <a:pos x="200" y="332"/>
                  </a:cxn>
                </a:cxnLst>
                <a:rect l="0" t="0" r="r" b="b"/>
                <a:pathLst>
                  <a:path w="392" h="419">
                    <a:moveTo>
                      <a:pt x="200" y="332"/>
                    </a:moveTo>
                    <a:lnTo>
                      <a:pt x="207" y="419"/>
                    </a:lnTo>
                    <a:lnTo>
                      <a:pt x="207" y="419"/>
                    </a:lnTo>
                    <a:lnTo>
                      <a:pt x="178" y="419"/>
                    </a:lnTo>
                    <a:lnTo>
                      <a:pt x="143" y="419"/>
                    </a:lnTo>
                    <a:lnTo>
                      <a:pt x="72" y="392"/>
                    </a:lnTo>
                    <a:lnTo>
                      <a:pt x="22" y="372"/>
                    </a:lnTo>
                    <a:lnTo>
                      <a:pt x="0" y="359"/>
                    </a:lnTo>
                    <a:lnTo>
                      <a:pt x="0" y="359"/>
                    </a:lnTo>
                    <a:lnTo>
                      <a:pt x="50" y="326"/>
                    </a:lnTo>
                    <a:lnTo>
                      <a:pt x="86" y="299"/>
                    </a:lnTo>
                    <a:lnTo>
                      <a:pt x="107" y="266"/>
                    </a:lnTo>
                    <a:lnTo>
                      <a:pt x="107" y="266"/>
                    </a:lnTo>
                    <a:lnTo>
                      <a:pt x="264" y="6"/>
                    </a:lnTo>
                    <a:lnTo>
                      <a:pt x="264" y="6"/>
                    </a:lnTo>
                    <a:lnTo>
                      <a:pt x="278" y="0"/>
                    </a:lnTo>
                    <a:lnTo>
                      <a:pt x="299" y="6"/>
                    </a:lnTo>
                    <a:lnTo>
                      <a:pt x="342" y="13"/>
                    </a:lnTo>
                    <a:lnTo>
                      <a:pt x="392" y="40"/>
                    </a:lnTo>
                    <a:lnTo>
                      <a:pt x="392" y="40"/>
                    </a:lnTo>
                    <a:lnTo>
                      <a:pt x="385" y="53"/>
                    </a:lnTo>
                    <a:lnTo>
                      <a:pt x="370" y="80"/>
                    </a:lnTo>
                    <a:lnTo>
                      <a:pt x="370" y="100"/>
                    </a:lnTo>
                    <a:lnTo>
                      <a:pt x="370" y="100"/>
                    </a:lnTo>
                    <a:lnTo>
                      <a:pt x="363" y="126"/>
                    </a:lnTo>
                    <a:lnTo>
                      <a:pt x="349" y="146"/>
                    </a:lnTo>
                    <a:lnTo>
                      <a:pt x="335" y="166"/>
                    </a:lnTo>
                    <a:lnTo>
                      <a:pt x="299" y="179"/>
                    </a:lnTo>
                    <a:lnTo>
                      <a:pt x="200" y="33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" name="Freeform 126"/>
              <p:cNvSpPr>
                <a:spLocks/>
              </p:cNvSpPr>
              <p:nvPr/>
            </p:nvSpPr>
            <p:spPr bwMode="auto">
              <a:xfrm>
                <a:off x="3043" y="2457"/>
                <a:ext cx="413" cy="472"/>
              </a:xfrm>
              <a:custGeom>
                <a:avLst/>
                <a:gdLst/>
                <a:ahLst/>
                <a:cxnLst>
                  <a:cxn ang="0">
                    <a:pos x="278" y="432"/>
                  </a:cxn>
                  <a:cxn ang="0">
                    <a:pos x="278" y="432"/>
                  </a:cxn>
                  <a:cxn ang="0">
                    <a:pos x="313" y="399"/>
                  </a:cxn>
                  <a:cxn ang="0">
                    <a:pos x="342" y="366"/>
                  </a:cxn>
                  <a:cxn ang="0">
                    <a:pos x="363" y="319"/>
                  </a:cxn>
                  <a:cxn ang="0">
                    <a:pos x="385" y="266"/>
                  </a:cxn>
                  <a:cxn ang="0">
                    <a:pos x="399" y="206"/>
                  </a:cxn>
                  <a:cxn ang="0">
                    <a:pos x="406" y="147"/>
                  </a:cxn>
                  <a:cxn ang="0">
                    <a:pos x="413" y="73"/>
                  </a:cxn>
                  <a:cxn ang="0">
                    <a:pos x="413" y="0"/>
                  </a:cxn>
                  <a:cxn ang="0">
                    <a:pos x="370" y="0"/>
                  </a:cxn>
                  <a:cxn ang="0">
                    <a:pos x="370" y="0"/>
                  </a:cxn>
                  <a:cxn ang="0">
                    <a:pos x="378" y="67"/>
                  </a:cxn>
                  <a:cxn ang="0">
                    <a:pos x="370" y="133"/>
                  </a:cxn>
                  <a:cxn ang="0">
                    <a:pos x="363" y="193"/>
                  </a:cxn>
                  <a:cxn ang="0">
                    <a:pos x="349" y="246"/>
                  </a:cxn>
                  <a:cxn ang="0">
                    <a:pos x="335" y="286"/>
                  </a:cxn>
                  <a:cxn ang="0">
                    <a:pos x="321" y="333"/>
                  </a:cxn>
                  <a:cxn ang="0">
                    <a:pos x="292" y="366"/>
                  </a:cxn>
                  <a:cxn ang="0">
                    <a:pos x="271" y="393"/>
                  </a:cxn>
                  <a:cxn ang="0">
                    <a:pos x="271" y="393"/>
                  </a:cxn>
                  <a:cxn ang="0">
                    <a:pos x="228" y="419"/>
                  </a:cxn>
                  <a:cxn ang="0">
                    <a:pos x="185" y="432"/>
                  </a:cxn>
                  <a:cxn ang="0">
                    <a:pos x="150" y="439"/>
                  </a:cxn>
                  <a:cxn ang="0">
                    <a:pos x="107" y="439"/>
                  </a:cxn>
                  <a:cxn ang="0">
                    <a:pos x="43" y="426"/>
                  </a:cxn>
                  <a:cxn ang="0">
                    <a:pos x="22" y="419"/>
                  </a:cxn>
                  <a:cxn ang="0">
                    <a:pos x="0" y="452"/>
                  </a:cxn>
                  <a:cxn ang="0">
                    <a:pos x="0" y="452"/>
                  </a:cxn>
                  <a:cxn ang="0">
                    <a:pos x="36" y="459"/>
                  </a:cxn>
                  <a:cxn ang="0">
                    <a:pos x="107" y="472"/>
                  </a:cxn>
                  <a:cxn ang="0">
                    <a:pos x="150" y="472"/>
                  </a:cxn>
                  <a:cxn ang="0">
                    <a:pos x="192" y="466"/>
                  </a:cxn>
                  <a:cxn ang="0">
                    <a:pos x="235" y="452"/>
                  </a:cxn>
                  <a:cxn ang="0">
                    <a:pos x="278" y="432"/>
                  </a:cxn>
                  <a:cxn ang="0">
                    <a:pos x="278" y="432"/>
                  </a:cxn>
                </a:cxnLst>
                <a:rect l="0" t="0" r="r" b="b"/>
                <a:pathLst>
                  <a:path w="413" h="472">
                    <a:moveTo>
                      <a:pt x="278" y="432"/>
                    </a:moveTo>
                    <a:lnTo>
                      <a:pt x="278" y="432"/>
                    </a:lnTo>
                    <a:lnTo>
                      <a:pt x="313" y="399"/>
                    </a:lnTo>
                    <a:lnTo>
                      <a:pt x="342" y="366"/>
                    </a:lnTo>
                    <a:lnTo>
                      <a:pt x="363" y="319"/>
                    </a:lnTo>
                    <a:lnTo>
                      <a:pt x="385" y="266"/>
                    </a:lnTo>
                    <a:lnTo>
                      <a:pt x="399" y="206"/>
                    </a:lnTo>
                    <a:lnTo>
                      <a:pt x="406" y="147"/>
                    </a:lnTo>
                    <a:lnTo>
                      <a:pt x="413" y="73"/>
                    </a:lnTo>
                    <a:lnTo>
                      <a:pt x="413" y="0"/>
                    </a:lnTo>
                    <a:lnTo>
                      <a:pt x="370" y="0"/>
                    </a:lnTo>
                    <a:lnTo>
                      <a:pt x="370" y="0"/>
                    </a:lnTo>
                    <a:lnTo>
                      <a:pt x="378" y="67"/>
                    </a:lnTo>
                    <a:lnTo>
                      <a:pt x="370" y="133"/>
                    </a:lnTo>
                    <a:lnTo>
                      <a:pt x="363" y="193"/>
                    </a:lnTo>
                    <a:lnTo>
                      <a:pt x="349" y="246"/>
                    </a:lnTo>
                    <a:lnTo>
                      <a:pt x="335" y="286"/>
                    </a:lnTo>
                    <a:lnTo>
                      <a:pt x="321" y="333"/>
                    </a:lnTo>
                    <a:lnTo>
                      <a:pt x="292" y="366"/>
                    </a:lnTo>
                    <a:lnTo>
                      <a:pt x="271" y="393"/>
                    </a:lnTo>
                    <a:lnTo>
                      <a:pt x="271" y="393"/>
                    </a:lnTo>
                    <a:lnTo>
                      <a:pt x="228" y="419"/>
                    </a:lnTo>
                    <a:lnTo>
                      <a:pt x="185" y="432"/>
                    </a:lnTo>
                    <a:lnTo>
                      <a:pt x="150" y="439"/>
                    </a:lnTo>
                    <a:lnTo>
                      <a:pt x="107" y="439"/>
                    </a:lnTo>
                    <a:lnTo>
                      <a:pt x="43" y="426"/>
                    </a:lnTo>
                    <a:lnTo>
                      <a:pt x="22" y="419"/>
                    </a:lnTo>
                    <a:lnTo>
                      <a:pt x="0" y="452"/>
                    </a:lnTo>
                    <a:lnTo>
                      <a:pt x="0" y="452"/>
                    </a:lnTo>
                    <a:lnTo>
                      <a:pt x="36" y="459"/>
                    </a:lnTo>
                    <a:lnTo>
                      <a:pt x="107" y="472"/>
                    </a:lnTo>
                    <a:lnTo>
                      <a:pt x="150" y="472"/>
                    </a:lnTo>
                    <a:lnTo>
                      <a:pt x="192" y="466"/>
                    </a:lnTo>
                    <a:lnTo>
                      <a:pt x="235" y="452"/>
                    </a:lnTo>
                    <a:lnTo>
                      <a:pt x="278" y="432"/>
                    </a:lnTo>
                    <a:lnTo>
                      <a:pt x="278" y="43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" name="Freeform 127"/>
              <p:cNvSpPr>
                <a:spLocks/>
              </p:cNvSpPr>
              <p:nvPr/>
            </p:nvSpPr>
            <p:spPr bwMode="auto">
              <a:xfrm>
                <a:off x="3079" y="2903"/>
                <a:ext cx="14" cy="33"/>
              </a:xfrm>
              <a:custGeom>
                <a:avLst/>
                <a:gdLst/>
                <a:ahLst/>
                <a:cxnLst>
                  <a:cxn ang="0">
                    <a:pos x="0" y="33"/>
                  </a:cxn>
                  <a:cxn ang="0">
                    <a:pos x="14" y="0"/>
                  </a:cxn>
                  <a:cxn ang="0">
                    <a:pos x="0" y="33"/>
                  </a:cxn>
                </a:cxnLst>
                <a:rect l="0" t="0" r="r" b="b"/>
                <a:pathLst>
                  <a:path w="14" h="33">
                    <a:moveTo>
                      <a:pt x="0" y="33"/>
                    </a:moveTo>
                    <a:lnTo>
                      <a:pt x="14" y="0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" name="Line 128"/>
              <p:cNvSpPr>
                <a:spLocks noChangeShapeType="1"/>
              </p:cNvSpPr>
              <p:nvPr/>
            </p:nvSpPr>
            <p:spPr bwMode="auto">
              <a:xfrm flipV="1">
                <a:off x="3079" y="2903"/>
                <a:ext cx="14" cy="33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" name="Freeform 129"/>
              <p:cNvSpPr>
                <a:spLocks/>
              </p:cNvSpPr>
              <p:nvPr/>
            </p:nvSpPr>
            <p:spPr bwMode="auto">
              <a:xfrm>
                <a:off x="2830" y="3242"/>
                <a:ext cx="768" cy="239"/>
              </a:xfrm>
              <a:custGeom>
                <a:avLst/>
                <a:gdLst/>
                <a:ahLst/>
                <a:cxnLst>
                  <a:cxn ang="0">
                    <a:pos x="7" y="6"/>
                  </a:cxn>
                  <a:cxn ang="0">
                    <a:pos x="0" y="53"/>
                  </a:cxn>
                  <a:cxn ang="0">
                    <a:pos x="0" y="53"/>
                  </a:cxn>
                  <a:cxn ang="0">
                    <a:pos x="71" y="46"/>
                  </a:cxn>
                  <a:cxn ang="0">
                    <a:pos x="156" y="46"/>
                  </a:cxn>
                  <a:cxn ang="0">
                    <a:pos x="256" y="53"/>
                  </a:cxn>
                  <a:cxn ang="0">
                    <a:pos x="370" y="73"/>
                  </a:cxn>
                  <a:cxn ang="0">
                    <a:pos x="427" y="86"/>
                  </a:cxn>
                  <a:cxn ang="0">
                    <a:pos x="491" y="106"/>
                  </a:cxn>
                  <a:cxn ang="0">
                    <a:pos x="548" y="133"/>
                  </a:cxn>
                  <a:cxn ang="0">
                    <a:pos x="605" y="159"/>
                  </a:cxn>
                  <a:cxn ang="0">
                    <a:pos x="662" y="199"/>
                  </a:cxn>
                  <a:cxn ang="0">
                    <a:pos x="711" y="239"/>
                  </a:cxn>
                  <a:cxn ang="0">
                    <a:pos x="768" y="139"/>
                  </a:cxn>
                  <a:cxn ang="0">
                    <a:pos x="768" y="139"/>
                  </a:cxn>
                  <a:cxn ang="0">
                    <a:pos x="711" y="106"/>
                  </a:cxn>
                  <a:cxn ang="0">
                    <a:pos x="647" y="73"/>
                  </a:cxn>
                  <a:cxn ang="0">
                    <a:pos x="591" y="53"/>
                  </a:cxn>
                  <a:cxn ang="0">
                    <a:pos x="526" y="33"/>
                  </a:cxn>
                  <a:cxn ang="0">
                    <a:pos x="405" y="6"/>
                  </a:cxn>
                  <a:cxn ang="0">
                    <a:pos x="284" y="0"/>
                  </a:cxn>
                  <a:cxn ang="0">
                    <a:pos x="178" y="0"/>
                  </a:cxn>
                  <a:cxn ang="0">
                    <a:pos x="92" y="0"/>
                  </a:cxn>
                  <a:cxn ang="0">
                    <a:pos x="7" y="6"/>
                  </a:cxn>
                  <a:cxn ang="0">
                    <a:pos x="7" y="6"/>
                  </a:cxn>
                </a:cxnLst>
                <a:rect l="0" t="0" r="r" b="b"/>
                <a:pathLst>
                  <a:path w="768" h="239">
                    <a:moveTo>
                      <a:pt x="7" y="6"/>
                    </a:moveTo>
                    <a:lnTo>
                      <a:pt x="0" y="53"/>
                    </a:lnTo>
                    <a:lnTo>
                      <a:pt x="0" y="53"/>
                    </a:lnTo>
                    <a:lnTo>
                      <a:pt x="71" y="46"/>
                    </a:lnTo>
                    <a:lnTo>
                      <a:pt x="156" y="46"/>
                    </a:lnTo>
                    <a:lnTo>
                      <a:pt x="256" y="53"/>
                    </a:lnTo>
                    <a:lnTo>
                      <a:pt x="370" y="73"/>
                    </a:lnTo>
                    <a:lnTo>
                      <a:pt x="427" y="86"/>
                    </a:lnTo>
                    <a:lnTo>
                      <a:pt x="491" y="106"/>
                    </a:lnTo>
                    <a:lnTo>
                      <a:pt x="548" y="133"/>
                    </a:lnTo>
                    <a:lnTo>
                      <a:pt x="605" y="159"/>
                    </a:lnTo>
                    <a:lnTo>
                      <a:pt x="662" y="199"/>
                    </a:lnTo>
                    <a:lnTo>
                      <a:pt x="711" y="239"/>
                    </a:lnTo>
                    <a:lnTo>
                      <a:pt x="768" y="139"/>
                    </a:lnTo>
                    <a:lnTo>
                      <a:pt x="768" y="139"/>
                    </a:lnTo>
                    <a:lnTo>
                      <a:pt x="711" y="106"/>
                    </a:lnTo>
                    <a:lnTo>
                      <a:pt x="647" y="73"/>
                    </a:lnTo>
                    <a:lnTo>
                      <a:pt x="591" y="53"/>
                    </a:lnTo>
                    <a:lnTo>
                      <a:pt x="526" y="33"/>
                    </a:lnTo>
                    <a:lnTo>
                      <a:pt x="405" y="6"/>
                    </a:lnTo>
                    <a:lnTo>
                      <a:pt x="284" y="0"/>
                    </a:lnTo>
                    <a:lnTo>
                      <a:pt x="178" y="0"/>
                    </a:lnTo>
                    <a:lnTo>
                      <a:pt x="92" y="0"/>
                    </a:lnTo>
                    <a:lnTo>
                      <a:pt x="7" y="6"/>
                    </a:lnTo>
                    <a:lnTo>
                      <a:pt x="7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" name="Freeform 130"/>
              <p:cNvSpPr>
                <a:spLocks/>
              </p:cNvSpPr>
              <p:nvPr/>
            </p:nvSpPr>
            <p:spPr bwMode="auto">
              <a:xfrm>
                <a:off x="2453" y="3242"/>
                <a:ext cx="427" cy="432"/>
              </a:xfrm>
              <a:custGeom>
                <a:avLst/>
                <a:gdLst/>
                <a:ahLst/>
                <a:cxnLst>
                  <a:cxn ang="0">
                    <a:pos x="21" y="233"/>
                  </a:cxn>
                  <a:cxn ang="0">
                    <a:pos x="0" y="352"/>
                  </a:cxn>
                  <a:cxn ang="0">
                    <a:pos x="0" y="352"/>
                  </a:cxn>
                  <a:cxn ang="0">
                    <a:pos x="99" y="392"/>
                  </a:cxn>
                  <a:cxn ang="0">
                    <a:pos x="178" y="419"/>
                  </a:cxn>
                  <a:cxn ang="0">
                    <a:pos x="249" y="432"/>
                  </a:cxn>
                  <a:cxn ang="0">
                    <a:pos x="299" y="425"/>
                  </a:cxn>
                  <a:cxn ang="0">
                    <a:pos x="341" y="405"/>
                  </a:cxn>
                  <a:cxn ang="0">
                    <a:pos x="377" y="379"/>
                  </a:cxn>
                  <a:cxn ang="0">
                    <a:pos x="398" y="346"/>
                  </a:cxn>
                  <a:cxn ang="0">
                    <a:pos x="412" y="306"/>
                  </a:cxn>
                  <a:cxn ang="0">
                    <a:pos x="427" y="259"/>
                  </a:cxn>
                  <a:cxn ang="0">
                    <a:pos x="427" y="213"/>
                  </a:cxn>
                  <a:cxn ang="0">
                    <a:pos x="427" y="126"/>
                  </a:cxn>
                  <a:cxn ang="0">
                    <a:pos x="412" y="20"/>
                  </a:cxn>
                  <a:cxn ang="0">
                    <a:pos x="348" y="0"/>
                  </a:cxn>
                  <a:cxn ang="0">
                    <a:pos x="348" y="0"/>
                  </a:cxn>
                  <a:cxn ang="0">
                    <a:pos x="363" y="80"/>
                  </a:cxn>
                  <a:cxn ang="0">
                    <a:pos x="363" y="159"/>
                  </a:cxn>
                  <a:cxn ang="0">
                    <a:pos x="355" y="199"/>
                  </a:cxn>
                  <a:cxn ang="0">
                    <a:pos x="348" y="239"/>
                  </a:cxn>
                  <a:cxn ang="0">
                    <a:pos x="334" y="272"/>
                  </a:cxn>
                  <a:cxn ang="0">
                    <a:pos x="320" y="306"/>
                  </a:cxn>
                  <a:cxn ang="0">
                    <a:pos x="291" y="326"/>
                  </a:cxn>
                  <a:cxn ang="0">
                    <a:pos x="256" y="332"/>
                  </a:cxn>
                  <a:cxn ang="0">
                    <a:pos x="213" y="332"/>
                  </a:cxn>
                  <a:cxn ang="0">
                    <a:pos x="163" y="319"/>
                  </a:cxn>
                  <a:cxn ang="0">
                    <a:pos x="99" y="286"/>
                  </a:cxn>
                  <a:cxn ang="0">
                    <a:pos x="21" y="233"/>
                  </a:cxn>
                  <a:cxn ang="0">
                    <a:pos x="21" y="233"/>
                  </a:cxn>
                </a:cxnLst>
                <a:rect l="0" t="0" r="r" b="b"/>
                <a:pathLst>
                  <a:path w="427" h="432">
                    <a:moveTo>
                      <a:pt x="21" y="233"/>
                    </a:moveTo>
                    <a:lnTo>
                      <a:pt x="0" y="352"/>
                    </a:lnTo>
                    <a:lnTo>
                      <a:pt x="0" y="352"/>
                    </a:lnTo>
                    <a:lnTo>
                      <a:pt x="99" y="392"/>
                    </a:lnTo>
                    <a:lnTo>
                      <a:pt x="178" y="419"/>
                    </a:lnTo>
                    <a:lnTo>
                      <a:pt x="249" y="432"/>
                    </a:lnTo>
                    <a:lnTo>
                      <a:pt x="299" y="425"/>
                    </a:lnTo>
                    <a:lnTo>
                      <a:pt x="341" y="405"/>
                    </a:lnTo>
                    <a:lnTo>
                      <a:pt x="377" y="379"/>
                    </a:lnTo>
                    <a:lnTo>
                      <a:pt x="398" y="346"/>
                    </a:lnTo>
                    <a:lnTo>
                      <a:pt x="412" y="306"/>
                    </a:lnTo>
                    <a:lnTo>
                      <a:pt x="427" y="259"/>
                    </a:lnTo>
                    <a:lnTo>
                      <a:pt x="427" y="213"/>
                    </a:lnTo>
                    <a:lnTo>
                      <a:pt x="427" y="126"/>
                    </a:lnTo>
                    <a:lnTo>
                      <a:pt x="412" y="20"/>
                    </a:lnTo>
                    <a:lnTo>
                      <a:pt x="348" y="0"/>
                    </a:lnTo>
                    <a:lnTo>
                      <a:pt x="348" y="0"/>
                    </a:lnTo>
                    <a:lnTo>
                      <a:pt x="363" y="80"/>
                    </a:lnTo>
                    <a:lnTo>
                      <a:pt x="363" y="159"/>
                    </a:lnTo>
                    <a:lnTo>
                      <a:pt x="355" y="199"/>
                    </a:lnTo>
                    <a:lnTo>
                      <a:pt x="348" y="239"/>
                    </a:lnTo>
                    <a:lnTo>
                      <a:pt x="334" y="272"/>
                    </a:lnTo>
                    <a:lnTo>
                      <a:pt x="320" y="306"/>
                    </a:lnTo>
                    <a:lnTo>
                      <a:pt x="291" y="326"/>
                    </a:lnTo>
                    <a:lnTo>
                      <a:pt x="256" y="332"/>
                    </a:lnTo>
                    <a:lnTo>
                      <a:pt x="213" y="332"/>
                    </a:lnTo>
                    <a:lnTo>
                      <a:pt x="163" y="319"/>
                    </a:lnTo>
                    <a:lnTo>
                      <a:pt x="99" y="286"/>
                    </a:lnTo>
                    <a:lnTo>
                      <a:pt x="21" y="233"/>
                    </a:lnTo>
                    <a:lnTo>
                      <a:pt x="21" y="2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" name="Freeform 131"/>
              <p:cNvSpPr>
                <a:spLocks/>
              </p:cNvSpPr>
              <p:nvPr/>
            </p:nvSpPr>
            <p:spPr bwMode="auto">
              <a:xfrm>
                <a:off x="2332" y="3494"/>
                <a:ext cx="170" cy="160"/>
              </a:xfrm>
              <a:custGeom>
                <a:avLst/>
                <a:gdLst/>
                <a:ahLst/>
                <a:cxnLst>
                  <a:cxn ang="0">
                    <a:pos x="163" y="7"/>
                  </a:cxn>
                  <a:cxn ang="0">
                    <a:pos x="99" y="0"/>
                  </a:cxn>
                  <a:cxn ang="0">
                    <a:pos x="0" y="0"/>
                  </a:cxn>
                  <a:cxn ang="0">
                    <a:pos x="0" y="40"/>
                  </a:cxn>
                  <a:cxn ang="0">
                    <a:pos x="78" y="27"/>
                  </a:cxn>
                  <a:cxn ang="0">
                    <a:pos x="7" y="80"/>
                  </a:cxn>
                  <a:cxn ang="0">
                    <a:pos x="7" y="153"/>
                  </a:cxn>
                  <a:cxn ang="0">
                    <a:pos x="28" y="160"/>
                  </a:cxn>
                  <a:cxn ang="0">
                    <a:pos x="49" y="100"/>
                  </a:cxn>
                  <a:cxn ang="0">
                    <a:pos x="121" y="47"/>
                  </a:cxn>
                  <a:cxn ang="0">
                    <a:pos x="170" y="40"/>
                  </a:cxn>
                  <a:cxn ang="0">
                    <a:pos x="163" y="7"/>
                  </a:cxn>
                </a:cxnLst>
                <a:rect l="0" t="0" r="r" b="b"/>
                <a:pathLst>
                  <a:path w="170" h="160">
                    <a:moveTo>
                      <a:pt x="163" y="7"/>
                    </a:moveTo>
                    <a:lnTo>
                      <a:pt x="99" y="0"/>
                    </a:lnTo>
                    <a:lnTo>
                      <a:pt x="0" y="0"/>
                    </a:lnTo>
                    <a:lnTo>
                      <a:pt x="0" y="40"/>
                    </a:lnTo>
                    <a:lnTo>
                      <a:pt x="78" y="27"/>
                    </a:lnTo>
                    <a:lnTo>
                      <a:pt x="7" y="80"/>
                    </a:lnTo>
                    <a:lnTo>
                      <a:pt x="7" y="153"/>
                    </a:lnTo>
                    <a:lnTo>
                      <a:pt x="28" y="160"/>
                    </a:lnTo>
                    <a:lnTo>
                      <a:pt x="49" y="100"/>
                    </a:lnTo>
                    <a:lnTo>
                      <a:pt x="121" y="47"/>
                    </a:lnTo>
                    <a:lnTo>
                      <a:pt x="170" y="40"/>
                    </a:lnTo>
                    <a:lnTo>
                      <a:pt x="163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" name="Freeform 132"/>
              <p:cNvSpPr>
                <a:spLocks/>
              </p:cNvSpPr>
              <p:nvPr/>
            </p:nvSpPr>
            <p:spPr bwMode="auto">
              <a:xfrm>
                <a:off x="3549" y="3302"/>
                <a:ext cx="199" cy="159"/>
              </a:xfrm>
              <a:custGeom>
                <a:avLst/>
                <a:gdLst/>
                <a:ahLst/>
                <a:cxnLst>
                  <a:cxn ang="0">
                    <a:pos x="0" y="113"/>
                  </a:cxn>
                  <a:cxn ang="0">
                    <a:pos x="57" y="139"/>
                  </a:cxn>
                  <a:cxn ang="0">
                    <a:pos x="156" y="159"/>
                  </a:cxn>
                  <a:cxn ang="0">
                    <a:pos x="170" y="126"/>
                  </a:cxn>
                  <a:cxn ang="0">
                    <a:pos x="85" y="119"/>
                  </a:cxn>
                  <a:cxn ang="0">
                    <a:pos x="170" y="79"/>
                  </a:cxn>
                  <a:cxn ang="0">
                    <a:pos x="199" y="13"/>
                  </a:cxn>
                  <a:cxn ang="0">
                    <a:pos x="170" y="0"/>
                  </a:cxn>
                  <a:cxn ang="0">
                    <a:pos x="142" y="53"/>
                  </a:cxn>
                  <a:cxn ang="0">
                    <a:pos x="57" y="93"/>
                  </a:cxn>
                  <a:cxn ang="0">
                    <a:pos x="7" y="86"/>
                  </a:cxn>
                  <a:cxn ang="0">
                    <a:pos x="0" y="113"/>
                  </a:cxn>
                </a:cxnLst>
                <a:rect l="0" t="0" r="r" b="b"/>
                <a:pathLst>
                  <a:path w="199" h="159">
                    <a:moveTo>
                      <a:pt x="0" y="113"/>
                    </a:moveTo>
                    <a:lnTo>
                      <a:pt x="57" y="139"/>
                    </a:lnTo>
                    <a:lnTo>
                      <a:pt x="156" y="159"/>
                    </a:lnTo>
                    <a:lnTo>
                      <a:pt x="170" y="126"/>
                    </a:lnTo>
                    <a:lnTo>
                      <a:pt x="85" y="119"/>
                    </a:lnTo>
                    <a:lnTo>
                      <a:pt x="170" y="79"/>
                    </a:lnTo>
                    <a:lnTo>
                      <a:pt x="199" y="13"/>
                    </a:lnTo>
                    <a:lnTo>
                      <a:pt x="170" y="0"/>
                    </a:lnTo>
                    <a:lnTo>
                      <a:pt x="142" y="53"/>
                    </a:lnTo>
                    <a:lnTo>
                      <a:pt x="57" y="93"/>
                    </a:lnTo>
                    <a:lnTo>
                      <a:pt x="7" y="86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" name="Freeform 133"/>
              <p:cNvSpPr>
                <a:spLocks/>
              </p:cNvSpPr>
              <p:nvPr/>
            </p:nvSpPr>
            <p:spPr bwMode="auto">
              <a:xfrm>
                <a:off x="3050" y="2889"/>
                <a:ext cx="43" cy="87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0" y="87"/>
                  </a:cxn>
                  <a:cxn ang="0">
                    <a:pos x="43" y="14"/>
                  </a:cxn>
                  <a:cxn ang="0">
                    <a:pos x="8" y="0"/>
                  </a:cxn>
                </a:cxnLst>
                <a:rect l="0" t="0" r="r" b="b"/>
                <a:pathLst>
                  <a:path w="43" h="87">
                    <a:moveTo>
                      <a:pt x="8" y="0"/>
                    </a:moveTo>
                    <a:lnTo>
                      <a:pt x="0" y="87"/>
                    </a:lnTo>
                    <a:lnTo>
                      <a:pt x="43" y="14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" name="Freeform 134"/>
              <p:cNvSpPr>
                <a:spLocks/>
              </p:cNvSpPr>
              <p:nvPr/>
            </p:nvSpPr>
            <p:spPr bwMode="auto">
              <a:xfrm>
                <a:off x="3428" y="2464"/>
                <a:ext cx="21" cy="20"/>
              </a:xfrm>
              <a:custGeom>
                <a:avLst/>
                <a:gdLst/>
                <a:ahLst/>
                <a:cxnLst>
                  <a:cxn ang="0">
                    <a:pos x="0" y="20"/>
                  </a:cxn>
                  <a:cxn ang="0">
                    <a:pos x="0" y="0"/>
                  </a:cxn>
                  <a:cxn ang="0">
                    <a:pos x="21" y="0"/>
                  </a:cxn>
                  <a:cxn ang="0">
                    <a:pos x="21" y="13"/>
                  </a:cxn>
                  <a:cxn ang="0">
                    <a:pos x="0" y="20"/>
                  </a:cxn>
                </a:cxnLst>
                <a:rect l="0" t="0" r="r" b="b"/>
                <a:pathLst>
                  <a:path w="21" h="20">
                    <a:moveTo>
                      <a:pt x="0" y="20"/>
                    </a:moveTo>
                    <a:lnTo>
                      <a:pt x="0" y="0"/>
                    </a:lnTo>
                    <a:lnTo>
                      <a:pt x="21" y="0"/>
                    </a:lnTo>
                    <a:lnTo>
                      <a:pt x="21" y="13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" name="Freeform 135"/>
              <p:cNvSpPr>
                <a:spLocks/>
              </p:cNvSpPr>
              <p:nvPr/>
            </p:nvSpPr>
            <p:spPr bwMode="auto">
              <a:xfrm>
                <a:off x="3399" y="2411"/>
                <a:ext cx="64" cy="53"/>
              </a:xfrm>
              <a:custGeom>
                <a:avLst/>
                <a:gdLst/>
                <a:ahLst/>
                <a:cxnLst>
                  <a:cxn ang="0">
                    <a:pos x="43" y="0"/>
                  </a:cxn>
                  <a:cxn ang="0">
                    <a:pos x="43" y="0"/>
                  </a:cxn>
                  <a:cxn ang="0">
                    <a:pos x="57" y="6"/>
                  </a:cxn>
                  <a:cxn ang="0">
                    <a:pos x="64" y="13"/>
                  </a:cxn>
                  <a:cxn ang="0">
                    <a:pos x="64" y="26"/>
                  </a:cxn>
                  <a:cxn ang="0">
                    <a:pos x="64" y="40"/>
                  </a:cxn>
                  <a:cxn ang="0">
                    <a:pos x="64" y="40"/>
                  </a:cxn>
                  <a:cxn ang="0">
                    <a:pos x="57" y="46"/>
                  </a:cxn>
                  <a:cxn ang="0">
                    <a:pos x="43" y="53"/>
                  </a:cxn>
                  <a:cxn ang="0">
                    <a:pos x="36" y="53"/>
                  </a:cxn>
                  <a:cxn ang="0">
                    <a:pos x="22" y="53"/>
                  </a:cxn>
                  <a:cxn ang="0">
                    <a:pos x="22" y="53"/>
                  </a:cxn>
                  <a:cxn ang="0">
                    <a:pos x="7" y="46"/>
                  </a:cxn>
                  <a:cxn ang="0">
                    <a:pos x="7" y="40"/>
                  </a:cxn>
                  <a:cxn ang="0">
                    <a:pos x="0" y="26"/>
                  </a:cxn>
                  <a:cxn ang="0">
                    <a:pos x="7" y="13"/>
                  </a:cxn>
                  <a:cxn ang="0">
                    <a:pos x="7" y="13"/>
                  </a:cxn>
                  <a:cxn ang="0">
                    <a:pos x="14" y="6"/>
                  </a:cxn>
                  <a:cxn ang="0">
                    <a:pos x="22" y="0"/>
                  </a:cxn>
                  <a:cxn ang="0">
                    <a:pos x="36" y="0"/>
                  </a:cxn>
                  <a:cxn ang="0">
                    <a:pos x="43" y="0"/>
                  </a:cxn>
                  <a:cxn ang="0">
                    <a:pos x="43" y="0"/>
                  </a:cxn>
                </a:cxnLst>
                <a:rect l="0" t="0" r="r" b="b"/>
                <a:pathLst>
                  <a:path w="64" h="53">
                    <a:moveTo>
                      <a:pt x="43" y="0"/>
                    </a:moveTo>
                    <a:lnTo>
                      <a:pt x="43" y="0"/>
                    </a:lnTo>
                    <a:lnTo>
                      <a:pt x="57" y="6"/>
                    </a:lnTo>
                    <a:lnTo>
                      <a:pt x="64" y="13"/>
                    </a:lnTo>
                    <a:lnTo>
                      <a:pt x="64" y="26"/>
                    </a:lnTo>
                    <a:lnTo>
                      <a:pt x="64" y="40"/>
                    </a:lnTo>
                    <a:lnTo>
                      <a:pt x="64" y="40"/>
                    </a:lnTo>
                    <a:lnTo>
                      <a:pt x="57" y="46"/>
                    </a:lnTo>
                    <a:lnTo>
                      <a:pt x="43" y="53"/>
                    </a:lnTo>
                    <a:lnTo>
                      <a:pt x="36" y="53"/>
                    </a:lnTo>
                    <a:lnTo>
                      <a:pt x="22" y="53"/>
                    </a:lnTo>
                    <a:lnTo>
                      <a:pt x="22" y="53"/>
                    </a:lnTo>
                    <a:lnTo>
                      <a:pt x="7" y="46"/>
                    </a:lnTo>
                    <a:lnTo>
                      <a:pt x="7" y="40"/>
                    </a:lnTo>
                    <a:lnTo>
                      <a:pt x="0" y="26"/>
                    </a:lnTo>
                    <a:lnTo>
                      <a:pt x="7" y="13"/>
                    </a:lnTo>
                    <a:lnTo>
                      <a:pt x="7" y="13"/>
                    </a:lnTo>
                    <a:lnTo>
                      <a:pt x="14" y="6"/>
                    </a:lnTo>
                    <a:lnTo>
                      <a:pt x="22" y="0"/>
                    </a:lnTo>
                    <a:lnTo>
                      <a:pt x="36" y="0"/>
                    </a:lnTo>
                    <a:lnTo>
                      <a:pt x="43" y="0"/>
                    </a:lnTo>
                    <a:lnTo>
                      <a:pt x="4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" name="Freeform 136"/>
              <p:cNvSpPr>
                <a:spLocks/>
              </p:cNvSpPr>
              <p:nvPr/>
            </p:nvSpPr>
            <p:spPr bwMode="auto">
              <a:xfrm>
                <a:off x="3413" y="2424"/>
                <a:ext cx="36" cy="27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29" y="0"/>
                  </a:cxn>
                  <a:cxn ang="0">
                    <a:pos x="36" y="7"/>
                  </a:cxn>
                  <a:cxn ang="0">
                    <a:pos x="36" y="20"/>
                  </a:cxn>
                  <a:cxn ang="0">
                    <a:pos x="36" y="20"/>
                  </a:cxn>
                  <a:cxn ang="0">
                    <a:pos x="22" y="27"/>
                  </a:cxn>
                  <a:cxn ang="0">
                    <a:pos x="15" y="27"/>
                  </a:cxn>
                  <a:cxn ang="0">
                    <a:pos x="15" y="27"/>
                  </a:cxn>
                  <a:cxn ang="0">
                    <a:pos x="0" y="20"/>
                  </a:cxn>
                  <a:cxn ang="0">
                    <a:pos x="0" y="7"/>
                  </a:cxn>
                  <a:cxn ang="0">
                    <a:pos x="0" y="7"/>
                  </a:cxn>
                  <a:cxn ang="0">
                    <a:pos x="15" y="0"/>
                  </a:cxn>
                  <a:cxn ang="0">
                    <a:pos x="29" y="0"/>
                  </a:cxn>
                  <a:cxn ang="0">
                    <a:pos x="29" y="0"/>
                  </a:cxn>
                </a:cxnLst>
                <a:rect l="0" t="0" r="r" b="b"/>
                <a:pathLst>
                  <a:path w="36" h="27">
                    <a:moveTo>
                      <a:pt x="29" y="0"/>
                    </a:moveTo>
                    <a:lnTo>
                      <a:pt x="29" y="0"/>
                    </a:lnTo>
                    <a:lnTo>
                      <a:pt x="36" y="7"/>
                    </a:lnTo>
                    <a:lnTo>
                      <a:pt x="36" y="20"/>
                    </a:lnTo>
                    <a:lnTo>
                      <a:pt x="36" y="20"/>
                    </a:lnTo>
                    <a:lnTo>
                      <a:pt x="22" y="27"/>
                    </a:lnTo>
                    <a:lnTo>
                      <a:pt x="15" y="27"/>
                    </a:lnTo>
                    <a:lnTo>
                      <a:pt x="15" y="27"/>
                    </a:lnTo>
                    <a:lnTo>
                      <a:pt x="0" y="20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15" y="0"/>
                    </a:lnTo>
                    <a:lnTo>
                      <a:pt x="29" y="0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" name="Freeform 137"/>
              <p:cNvSpPr>
                <a:spLocks/>
              </p:cNvSpPr>
              <p:nvPr/>
            </p:nvSpPr>
            <p:spPr bwMode="auto">
              <a:xfrm>
                <a:off x="2638" y="2477"/>
                <a:ext cx="391" cy="426"/>
              </a:xfrm>
              <a:custGeom>
                <a:avLst/>
                <a:gdLst/>
                <a:ahLst/>
                <a:cxnLst>
                  <a:cxn ang="0">
                    <a:pos x="99" y="373"/>
                  </a:cxn>
                  <a:cxn ang="0">
                    <a:pos x="99" y="373"/>
                  </a:cxn>
                  <a:cxn ang="0">
                    <a:pos x="71" y="346"/>
                  </a:cxn>
                  <a:cxn ang="0">
                    <a:pos x="42" y="319"/>
                  </a:cxn>
                  <a:cxn ang="0">
                    <a:pos x="28" y="279"/>
                  </a:cxn>
                  <a:cxn ang="0">
                    <a:pos x="14" y="240"/>
                  </a:cxn>
                  <a:cxn ang="0">
                    <a:pos x="7" y="193"/>
                  </a:cxn>
                  <a:cxn ang="0">
                    <a:pos x="0" y="140"/>
                  </a:cxn>
                  <a:cxn ang="0">
                    <a:pos x="7" y="0"/>
                  </a:cxn>
                  <a:cxn ang="0">
                    <a:pos x="42" y="7"/>
                  </a:cxn>
                  <a:cxn ang="0">
                    <a:pos x="42" y="7"/>
                  </a:cxn>
                  <a:cxn ang="0">
                    <a:pos x="35" y="127"/>
                  </a:cxn>
                  <a:cxn ang="0">
                    <a:pos x="42" y="180"/>
                  </a:cxn>
                  <a:cxn ang="0">
                    <a:pos x="49" y="226"/>
                  </a:cxn>
                  <a:cxn ang="0">
                    <a:pos x="57" y="260"/>
                  </a:cxn>
                  <a:cxn ang="0">
                    <a:pos x="71" y="293"/>
                  </a:cxn>
                  <a:cxn ang="0">
                    <a:pos x="92" y="319"/>
                  </a:cxn>
                  <a:cxn ang="0">
                    <a:pos x="121" y="339"/>
                  </a:cxn>
                  <a:cxn ang="0">
                    <a:pos x="121" y="339"/>
                  </a:cxn>
                  <a:cxn ang="0">
                    <a:pos x="156" y="366"/>
                  </a:cxn>
                  <a:cxn ang="0">
                    <a:pos x="199" y="379"/>
                  </a:cxn>
                  <a:cxn ang="0">
                    <a:pos x="242" y="386"/>
                  </a:cxn>
                  <a:cxn ang="0">
                    <a:pos x="284" y="392"/>
                  </a:cxn>
                  <a:cxn ang="0">
                    <a:pos x="348" y="392"/>
                  </a:cxn>
                  <a:cxn ang="0">
                    <a:pos x="377" y="386"/>
                  </a:cxn>
                  <a:cxn ang="0">
                    <a:pos x="391" y="419"/>
                  </a:cxn>
                  <a:cxn ang="0">
                    <a:pos x="391" y="419"/>
                  </a:cxn>
                  <a:cxn ang="0">
                    <a:pos x="363" y="426"/>
                  </a:cxn>
                  <a:cxn ang="0">
                    <a:pos x="284" y="426"/>
                  </a:cxn>
                  <a:cxn ang="0">
                    <a:pos x="235" y="419"/>
                  </a:cxn>
                  <a:cxn ang="0">
                    <a:pos x="192" y="412"/>
                  </a:cxn>
                  <a:cxn ang="0">
                    <a:pos x="142" y="392"/>
                  </a:cxn>
                  <a:cxn ang="0">
                    <a:pos x="99" y="373"/>
                  </a:cxn>
                  <a:cxn ang="0">
                    <a:pos x="99" y="373"/>
                  </a:cxn>
                </a:cxnLst>
                <a:rect l="0" t="0" r="r" b="b"/>
                <a:pathLst>
                  <a:path w="391" h="426">
                    <a:moveTo>
                      <a:pt x="99" y="373"/>
                    </a:moveTo>
                    <a:lnTo>
                      <a:pt x="99" y="373"/>
                    </a:lnTo>
                    <a:lnTo>
                      <a:pt x="71" y="346"/>
                    </a:lnTo>
                    <a:lnTo>
                      <a:pt x="42" y="319"/>
                    </a:lnTo>
                    <a:lnTo>
                      <a:pt x="28" y="279"/>
                    </a:lnTo>
                    <a:lnTo>
                      <a:pt x="14" y="240"/>
                    </a:lnTo>
                    <a:lnTo>
                      <a:pt x="7" y="193"/>
                    </a:lnTo>
                    <a:lnTo>
                      <a:pt x="0" y="140"/>
                    </a:lnTo>
                    <a:lnTo>
                      <a:pt x="7" y="0"/>
                    </a:lnTo>
                    <a:lnTo>
                      <a:pt x="42" y="7"/>
                    </a:lnTo>
                    <a:lnTo>
                      <a:pt x="42" y="7"/>
                    </a:lnTo>
                    <a:lnTo>
                      <a:pt x="35" y="127"/>
                    </a:lnTo>
                    <a:lnTo>
                      <a:pt x="42" y="180"/>
                    </a:lnTo>
                    <a:lnTo>
                      <a:pt x="49" y="226"/>
                    </a:lnTo>
                    <a:lnTo>
                      <a:pt x="57" y="260"/>
                    </a:lnTo>
                    <a:lnTo>
                      <a:pt x="71" y="293"/>
                    </a:lnTo>
                    <a:lnTo>
                      <a:pt x="92" y="319"/>
                    </a:lnTo>
                    <a:lnTo>
                      <a:pt x="121" y="339"/>
                    </a:lnTo>
                    <a:lnTo>
                      <a:pt x="121" y="339"/>
                    </a:lnTo>
                    <a:lnTo>
                      <a:pt x="156" y="366"/>
                    </a:lnTo>
                    <a:lnTo>
                      <a:pt x="199" y="379"/>
                    </a:lnTo>
                    <a:lnTo>
                      <a:pt x="242" y="386"/>
                    </a:lnTo>
                    <a:lnTo>
                      <a:pt x="284" y="392"/>
                    </a:lnTo>
                    <a:lnTo>
                      <a:pt x="348" y="392"/>
                    </a:lnTo>
                    <a:lnTo>
                      <a:pt x="377" y="386"/>
                    </a:lnTo>
                    <a:lnTo>
                      <a:pt x="391" y="419"/>
                    </a:lnTo>
                    <a:lnTo>
                      <a:pt x="391" y="419"/>
                    </a:lnTo>
                    <a:lnTo>
                      <a:pt x="363" y="426"/>
                    </a:lnTo>
                    <a:lnTo>
                      <a:pt x="284" y="426"/>
                    </a:lnTo>
                    <a:lnTo>
                      <a:pt x="235" y="419"/>
                    </a:lnTo>
                    <a:lnTo>
                      <a:pt x="192" y="412"/>
                    </a:lnTo>
                    <a:lnTo>
                      <a:pt x="142" y="392"/>
                    </a:lnTo>
                    <a:lnTo>
                      <a:pt x="99" y="373"/>
                    </a:lnTo>
                    <a:lnTo>
                      <a:pt x="99" y="37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" name="Rectangle 138"/>
              <p:cNvSpPr>
                <a:spLocks noChangeArrowheads="1"/>
              </p:cNvSpPr>
              <p:nvPr/>
            </p:nvSpPr>
            <p:spPr bwMode="auto">
              <a:xfrm>
                <a:off x="2652" y="2490"/>
                <a:ext cx="21" cy="1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" name="Freeform 139"/>
              <p:cNvSpPr>
                <a:spLocks/>
              </p:cNvSpPr>
              <p:nvPr/>
            </p:nvSpPr>
            <p:spPr bwMode="auto">
              <a:xfrm>
                <a:off x="2865" y="2510"/>
                <a:ext cx="470" cy="359"/>
              </a:xfrm>
              <a:custGeom>
                <a:avLst/>
                <a:gdLst/>
                <a:ahLst/>
                <a:cxnLst>
                  <a:cxn ang="0">
                    <a:pos x="235" y="0"/>
                  </a:cxn>
                  <a:cxn ang="0">
                    <a:pos x="171" y="0"/>
                  </a:cxn>
                  <a:cxn ang="0">
                    <a:pos x="93" y="20"/>
                  </a:cxn>
                  <a:cxn ang="0">
                    <a:pos x="29" y="67"/>
                  </a:cxn>
                  <a:cxn ang="0">
                    <a:pos x="8" y="113"/>
                  </a:cxn>
                  <a:cxn ang="0">
                    <a:pos x="0" y="153"/>
                  </a:cxn>
                  <a:cxn ang="0">
                    <a:pos x="0" y="227"/>
                  </a:cxn>
                  <a:cxn ang="0">
                    <a:pos x="29" y="293"/>
                  </a:cxn>
                  <a:cxn ang="0">
                    <a:pos x="36" y="300"/>
                  </a:cxn>
                  <a:cxn ang="0">
                    <a:pos x="128" y="326"/>
                  </a:cxn>
                  <a:cxn ang="0">
                    <a:pos x="171" y="340"/>
                  </a:cxn>
                  <a:cxn ang="0">
                    <a:pos x="235" y="359"/>
                  </a:cxn>
                  <a:cxn ang="0">
                    <a:pos x="221" y="340"/>
                  </a:cxn>
                  <a:cxn ang="0">
                    <a:pos x="171" y="220"/>
                  </a:cxn>
                  <a:cxn ang="0">
                    <a:pos x="171" y="167"/>
                  </a:cxn>
                  <a:cxn ang="0">
                    <a:pos x="185" y="140"/>
                  </a:cxn>
                  <a:cxn ang="0">
                    <a:pos x="242" y="87"/>
                  </a:cxn>
                  <a:cxn ang="0">
                    <a:pos x="306" y="54"/>
                  </a:cxn>
                  <a:cxn ang="0">
                    <a:pos x="363" y="80"/>
                  </a:cxn>
                  <a:cxn ang="0">
                    <a:pos x="420" y="127"/>
                  </a:cxn>
                  <a:cxn ang="0">
                    <a:pos x="435" y="187"/>
                  </a:cxn>
                  <a:cxn ang="0">
                    <a:pos x="427" y="240"/>
                  </a:cxn>
                  <a:cxn ang="0">
                    <a:pos x="413" y="266"/>
                  </a:cxn>
                  <a:cxn ang="0">
                    <a:pos x="399" y="320"/>
                  </a:cxn>
                  <a:cxn ang="0">
                    <a:pos x="435" y="313"/>
                  </a:cxn>
                  <a:cxn ang="0">
                    <a:pos x="442" y="273"/>
                  </a:cxn>
                  <a:cxn ang="0">
                    <a:pos x="463" y="213"/>
                  </a:cxn>
                  <a:cxn ang="0">
                    <a:pos x="470" y="173"/>
                  </a:cxn>
                  <a:cxn ang="0">
                    <a:pos x="449" y="100"/>
                  </a:cxn>
                  <a:cxn ang="0">
                    <a:pos x="406" y="47"/>
                  </a:cxn>
                  <a:cxn ang="0">
                    <a:pos x="356" y="20"/>
                  </a:cxn>
                  <a:cxn ang="0">
                    <a:pos x="285" y="0"/>
                  </a:cxn>
                  <a:cxn ang="0">
                    <a:pos x="235" y="0"/>
                  </a:cxn>
                </a:cxnLst>
                <a:rect l="0" t="0" r="r" b="b"/>
                <a:pathLst>
                  <a:path w="470" h="359">
                    <a:moveTo>
                      <a:pt x="235" y="0"/>
                    </a:moveTo>
                    <a:lnTo>
                      <a:pt x="235" y="0"/>
                    </a:lnTo>
                    <a:lnTo>
                      <a:pt x="207" y="0"/>
                    </a:lnTo>
                    <a:lnTo>
                      <a:pt x="171" y="0"/>
                    </a:lnTo>
                    <a:lnTo>
                      <a:pt x="136" y="7"/>
                    </a:lnTo>
                    <a:lnTo>
                      <a:pt x="93" y="20"/>
                    </a:lnTo>
                    <a:lnTo>
                      <a:pt x="57" y="40"/>
                    </a:lnTo>
                    <a:lnTo>
                      <a:pt x="29" y="67"/>
                    </a:lnTo>
                    <a:lnTo>
                      <a:pt x="15" y="87"/>
                    </a:lnTo>
                    <a:lnTo>
                      <a:pt x="8" y="113"/>
                    </a:lnTo>
                    <a:lnTo>
                      <a:pt x="8" y="113"/>
                    </a:lnTo>
                    <a:lnTo>
                      <a:pt x="0" y="153"/>
                    </a:lnTo>
                    <a:lnTo>
                      <a:pt x="0" y="193"/>
                    </a:lnTo>
                    <a:lnTo>
                      <a:pt x="0" y="227"/>
                    </a:lnTo>
                    <a:lnTo>
                      <a:pt x="8" y="253"/>
                    </a:lnTo>
                    <a:lnTo>
                      <a:pt x="29" y="293"/>
                    </a:lnTo>
                    <a:lnTo>
                      <a:pt x="36" y="300"/>
                    </a:lnTo>
                    <a:lnTo>
                      <a:pt x="36" y="300"/>
                    </a:lnTo>
                    <a:lnTo>
                      <a:pt x="72" y="313"/>
                    </a:lnTo>
                    <a:lnTo>
                      <a:pt x="128" y="326"/>
                    </a:lnTo>
                    <a:lnTo>
                      <a:pt x="128" y="326"/>
                    </a:lnTo>
                    <a:lnTo>
                      <a:pt x="171" y="340"/>
                    </a:lnTo>
                    <a:lnTo>
                      <a:pt x="207" y="346"/>
                    </a:lnTo>
                    <a:lnTo>
                      <a:pt x="235" y="359"/>
                    </a:lnTo>
                    <a:lnTo>
                      <a:pt x="235" y="359"/>
                    </a:lnTo>
                    <a:lnTo>
                      <a:pt x="221" y="340"/>
                    </a:lnTo>
                    <a:lnTo>
                      <a:pt x="200" y="286"/>
                    </a:lnTo>
                    <a:lnTo>
                      <a:pt x="171" y="220"/>
                    </a:lnTo>
                    <a:lnTo>
                      <a:pt x="171" y="187"/>
                    </a:lnTo>
                    <a:lnTo>
                      <a:pt x="171" y="167"/>
                    </a:lnTo>
                    <a:lnTo>
                      <a:pt x="171" y="167"/>
                    </a:lnTo>
                    <a:lnTo>
                      <a:pt x="185" y="140"/>
                    </a:lnTo>
                    <a:lnTo>
                      <a:pt x="200" y="120"/>
                    </a:lnTo>
                    <a:lnTo>
                      <a:pt x="242" y="87"/>
                    </a:lnTo>
                    <a:lnTo>
                      <a:pt x="306" y="54"/>
                    </a:lnTo>
                    <a:lnTo>
                      <a:pt x="306" y="54"/>
                    </a:lnTo>
                    <a:lnTo>
                      <a:pt x="335" y="60"/>
                    </a:lnTo>
                    <a:lnTo>
                      <a:pt x="363" y="80"/>
                    </a:lnTo>
                    <a:lnTo>
                      <a:pt x="392" y="100"/>
                    </a:lnTo>
                    <a:lnTo>
                      <a:pt x="420" y="127"/>
                    </a:lnTo>
                    <a:lnTo>
                      <a:pt x="435" y="167"/>
                    </a:lnTo>
                    <a:lnTo>
                      <a:pt x="435" y="187"/>
                    </a:lnTo>
                    <a:lnTo>
                      <a:pt x="435" y="213"/>
                    </a:lnTo>
                    <a:lnTo>
                      <a:pt x="427" y="240"/>
                    </a:lnTo>
                    <a:lnTo>
                      <a:pt x="413" y="266"/>
                    </a:lnTo>
                    <a:lnTo>
                      <a:pt x="413" y="266"/>
                    </a:lnTo>
                    <a:lnTo>
                      <a:pt x="399" y="293"/>
                    </a:lnTo>
                    <a:lnTo>
                      <a:pt x="399" y="320"/>
                    </a:lnTo>
                    <a:lnTo>
                      <a:pt x="392" y="346"/>
                    </a:lnTo>
                    <a:lnTo>
                      <a:pt x="435" y="313"/>
                    </a:lnTo>
                    <a:lnTo>
                      <a:pt x="435" y="313"/>
                    </a:lnTo>
                    <a:lnTo>
                      <a:pt x="442" y="273"/>
                    </a:lnTo>
                    <a:lnTo>
                      <a:pt x="463" y="213"/>
                    </a:lnTo>
                    <a:lnTo>
                      <a:pt x="463" y="213"/>
                    </a:lnTo>
                    <a:lnTo>
                      <a:pt x="463" y="200"/>
                    </a:lnTo>
                    <a:lnTo>
                      <a:pt x="470" y="173"/>
                    </a:lnTo>
                    <a:lnTo>
                      <a:pt x="463" y="140"/>
                    </a:lnTo>
                    <a:lnTo>
                      <a:pt x="449" y="100"/>
                    </a:lnTo>
                    <a:lnTo>
                      <a:pt x="427" y="60"/>
                    </a:lnTo>
                    <a:lnTo>
                      <a:pt x="406" y="47"/>
                    </a:lnTo>
                    <a:lnTo>
                      <a:pt x="385" y="34"/>
                    </a:lnTo>
                    <a:lnTo>
                      <a:pt x="356" y="20"/>
                    </a:lnTo>
                    <a:lnTo>
                      <a:pt x="321" y="7"/>
                    </a:lnTo>
                    <a:lnTo>
                      <a:pt x="285" y="0"/>
                    </a:lnTo>
                    <a:lnTo>
                      <a:pt x="235" y="0"/>
                    </a:lnTo>
                    <a:lnTo>
                      <a:pt x="23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" name="Freeform 140"/>
              <p:cNvSpPr>
                <a:spLocks/>
              </p:cNvSpPr>
              <p:nvPr/>
            </p:nvSpPr>
            <p:spPr bwMode="auto">
              <a:xfrm>
                <a:off x="2858" y="2504"/>
                <a:ext cx="477" cy="379"/>
              </a:xfrm>
              <a:custGeom>
                <a:avLst/>
                <a:gdLst/>
                <a:ahLst/>
                <a:cxnLst>
                  <a:cxn ang="0">
                    <a:pos x="420" y="46"/>
                  </a:cxn>
                  <a:cxn ang="0">
                    <a:pos x="242" y="0"/>
                  </a:cxn>
                  <a:cxn ang="0">
                    <a:pos x="178" y="0"/>
                  </a:cxn>
                  <a:cxn ang="0">
                    <a:pos x="57" y="40"/>
                  </a:cxn>
                  <a:cxn ang="0">
                    <a:pos x="7" y="113"/>
                  </a:cxn>
                  <a:cxn ang="0">
                    <a:pos x="0" y="179"/>
                  </a:cxn>
                  <a:cxn ang="0">
                    <a:pos x="22" y="119"/>
                  </a:cxn>
                  <a:cxn ang="0">
                    <a:pos x="36" y="80"/>
                  </a:cxn>
                  <a:cxn ang="0">
                    <a:pos x="143" y="20"/>
                  </a:cxn>
                  <a:cxn ang="0">
                    <a:pos x="242" y="13"/>
                  </a:cxn>
                  <a:cxn ang="0">
                    <a:pos x="242" y="13"/>
                  </a:cxn>
                  <a:cxn ang="0">
                    <a:pos x="413" y="60"/>
                  </a:cxn>
                  <a:cxn ang="0">
                    <a:pos x="463" y="133"/>
                  </a:cxn>
                  <a:cxn ang="0">
                    <a:pos x="463" y="199"/>
                  </a:cxn>
                  <a:cxn ang="0">
                    <a:pos x="449" y="266"/>
                  </a:cxn>
                  <a:cxn ang="0">
                    <a:pos x="406" y="339"/>
                  </a:cxn>
                  <a:cxn ang="0">
                    <a:pos x="427" y="272"/>
                  </a:cxn>
                  <a:cxn ang="0">
                    <a:pos x="449" y="186"/>
                  </a:cxn>
                  <a:cxn ang="0">
                    <a:pos x="442" y="146"/>
                  </a:cxn>
                  <a:cxn ang="0">
                    <a:pos x="363" y="73"/>
                  </a:cxn>
                  <a:cxn ang="0">
                    <a:pos x="306" y="53"/>
                  </a:cxn>
                  <a:cxn ang="0">
                    <a:pos x="285" y="60"/>
                  </a:cxn>
                  <a:cxn ang="0">
                    <a:pos x="185" y="146"/>
                  </a:cxn>
                  <a:cxn ang="0">
                    <a:pos x="171" y="199"/>
                  </a:cxn>
                  <a:cxn ang="0">
                    <a:pos x="192" y="286"/>
                  </a:cxn>
                  <a:cxn ang="0">
                    <a:pos x="192" y="339"/>
                  </a:cxn>
                  <a:cxn ang="0">
                    <a:pos x="86" y="319"/>
                  </a:cxn>
                  <a:cxn ang="0">
                    <a:pos x="29" y="272"/>
                  </a:cxn>
                  <a:cxn ang="0">
                    <a:pos x="15" y="206"/>
                  </a:cxn>
                  <a:cxn ang="0">
                    <a:pos x="0" y="179"/>
                  </a:cxn>
                  <a:cxn ang="0">
                    <a:pos x="15" y="279"/>
                  </a:cxn>
                  <a:cxn ang="0">
                    <a:pos x="36" y="312"/>
                  </a:cxn>
                  <a:cxn ang="0">
                    <a:pos x="79" y="326"/>
                  </a:cxn>
                  <a:cxn ang="0">
                    <a:pos x="178" y="352"/>
                  </a:cxn>
                  <a:cxn ang="0">
                    <a:pos x="256" y="379"/>
                  </a:cxn>
                  <a:cxn ang="0">
                    <a:pos x="214" y="306"/>
                  </a:cxn>
                  <a:cxn ang="0">
                    <a:pos x="185" y="199"/>
                  </a:cxn>
                  <a:cxn ang="0">
                    <a:pos x="192" y="153"/>
                  </a:cxn>
                  <a:cxn ang="0">
                    <a:pos x="285" y="80"/>
                  </a:cxn>
                  <a:cxn ang="0">
                    <a:pos x="328" y="73"/>
                  </a:cxn>
                  <a:cxn ang="0">
                    <a:pos x="413" y="133"/>
                  </a:cxn>
                  <a:cxn ang="0">
                    <a:pos x="434" y="186"/>
                  </a:cxn>
                  <a:cxn ang="0">
                    <a:pos x="413" y="272"/>
                  </a:cxn>
                  <a:cxn ang="0">
                    <a:pos x="399" y="326"/>
                  </a:cxn>
                  <a:cxn ang="0">
                    <a:pos x="392" y="365"/>
                  </a:cxn>
                  <a:cxn ang="0">
                    <a:pos x="449" y="319"/>
                  </a:cxn>
                  <a:cxn ang="0">
                    <a:pos x="477" y="226"/>
                  </a:cxn>
                  <a:cxn ang="0">
                    <a:pos x="477" y="166"/>
                  </a:cxn>
                  <a:cxn ang="0">
                    <a:pos x="456" y="86"/>
                  </a:cxn>
                </a:cxnLst>
                <a:rect l="0" t="0" r="r" b="b"/>
                <a:pathLst>
                  <a:path w="477" h="379">
                    <a:moveTo>
                      <a:pt x="456" y="86"/>
                    </a:moveTo>
                    <a:lnTo>
                      <a:pt x="456" y="86"/>
                    </a:lnTo>
                    <a:lnTo>
                      <a:pt x="420" y="46"/>
                    </a:lnTo>
                    <a:lnTo>
                      <a:pt x="370" y="20"/>
                    </a:lnTo>
                    <a:lnTo>
                      <a:pt x="313" y="6"/>
                    </a:lnTo>
                    <a:lnTo>
                      <a:pt x="242" y="0"/>
                    </a:lnTo>
                    <a:lnTo>
                      <a:pt x="242" y="0"/>
                    </a:lnTo>
                    <a:lnTo>
                      <a:pt x="214" y="0"/>
                    </a:lnTo>
                    <a:lnTo>
                      <a:pt x="178" y="0"/>
                    </a:lnTo>
                    <a:lnTo>
                      <a:pt x="135" y="6"/>
                    </a:lnTo>
                    <a:lnTo>
                      <a:pt x="93" y="20"/>
                    </a:lnTo>
                    <a:lnTo>
                      <a:pt x="57" y="40"/>
                    </a:lnTo>
                    <a:lnTo>
                      <a:pt x="29" y="73"/>
                    </a:lnTo>
                    <a:lnTo>
                      <a:pt x="15" y="93"/>
                    </a:lnTo>
                    <a:lnTo>
                      <a:pt x="7" y="113"/>
                    </a:lnTo>
                    <a:lnTo>
                      <a:pt x="7" y="113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15" y="179"/>
                    </a:lnTo>
                    <a:lnTo>
                      <a:pt x="15" y="179"/>
                    </a:lnTo>
                    <a:lnTo>
                      <a:pt x="22" y="119"/>
                    </a:lnTo>
                    <a:lnTo>
                      <a:pt x="22" y="119"/>
                    </a:lnTo>
                    <a:lnTo>
                      <a:pt x="29" y="100"/>
                    </a:lnTo>
                    <a:lnTo>
                      <a:pt x="36" y="80"/>
                    </a:lnTo>
                    <a:lnTo>
                      <a:pt x="71" y="53"/>
                    </a:lnTo>
                    <a:lnTo>
                      <a:pt x="107" y="33"/>
                    </a:lnTo>
                    <a:lnTo>
                      <a:pt x="143" y="20"/>
                    </a:lnTo>
                    <a:lnTo>
                      <a:pt x="178" y="13"/>
                    </a:lnTo>
                    <a:lnTo>
                      <a:pt x="214" y="13"/>
                    </a:lnTo>
                    <a:lnTo>
                      <a:pt x="242" y="13"/>
                    </a:lnTo>
                    <a:lnTo>
                      <a:pt x="242" y="13"/>
                    </a:lnTo>
                    <a:lnTo>
                      <a:pt x="242" y="13"/>
                    </a:lnTo>
                    <a:lnTo>
                      <a:pt x="242" y="13"/>
                    </a:lnTo>
                    <a:lnTo>
                      <a:pt x="313" y="20"/>
                    </a:lnTo>
                    <a:lnTo>
                      <a:pt x="363" y="33"/>
                    </a:lnTo>
                    <a:lnTo>
                      <a:pt x="413" y="60"/>
                    </a:lnTo>
                    <a:lnTo>
                      <a:pt x="442" y="93"/>
                    </a:lnTo>
                    <a:lnTo>
                      <a:pt x="442" y="93"/>
                    </a:lnTo>
                    <a:lnTo>
                      <a:pt x="463" y="133"/>
                    </a:lnTo>
                    <a:lnTo>
                      <a:pt x="470" y="166"/>
                    </a:lnTo>
                    <a:lnTo>
                      <a:pt x="470" y="166"/>
                    </a:lnTo>
                    <a:lnTo>
                      <a:pt x="463" y="199"/>
                    </a:lnTo>
                    <a:lnTo>
                      <a:pt x="463" y="219"/>
                    </a:lnTo>
                    <a:lnTo>
                      <a:pt x="463" y="219"/>
                    </a:lnTo>
                    <a:lnTo>
                      <a:pt x="449" y="266"/>
                    </a:lnTo>
                    <a:lnTo>
                      <a:pt x="434" y="319"/>
                    </a:lnTo>
                    <a:lnTo>
                      <a:pt x="434" y="319"/>
                    </a:lnTo>
                    <a:lnTo>
                      <a:pt x="406" y="339"/>
                    </a:lnTo>
                    <a:lnTo>
                      <a:pt x="406" y="339"/>
                    </a:lnTo>
                    <a:lnTo>
                      <a:pt x="420" y="299"/>
                    </a:lnTo>
                    <a:lnTo>
                      <a:pt x="427" y="272"/>
                    </a:lnTo>
                    <a:lnTo>
                      <a:pt x="427" y="272"/>
                    </a:lnTo>
                    <a:lnTo>
                      <a:pt x="449" y="226"/>
                    </a:lnTo>
                    <a:lnTo>
                      <a:pt x="449" y="186"/>
                    </a:lnTo>
                    <a:lnTo>
                      <a:pt x="449" y="186"/>
                    </a:lnTo>
                    <a:lnTo>
                      <a:pt x="442" y="146"/>
                    </a:lnTo>
                    <a:lnTo>
                      <a:pt x="442" y="146"/>
                    </a:lnTo>
                    <a:lnTo>
                      <a:pt x="427" y="119"/>
                    </a:lnTo>
                    <a:lnTo>
                      <a:pt x="406" y="100"/>
                    </a:lnTo>
                    <a:lnTo>
                      <a:pt x="363" y="73"/>
                    </a:lnTo>
                    <a:lnTo>
                      <a:pt x="328" y="60"/>
                    </a:lnTo>
                    <a:lnTo>
                      <a:pt x="313" y="53"/>
                    </a:lnTo>
                    <a:lnTo>
                      <a:pt x="306" y="53"/>
                    </a:lnTo>
                    <a:lnTo>
                      <a:pt x="306" y="53"/>
                    </a:lnTo>
                    <a:lnTo>
                      <a:pt x="306" y="53"/>
                    </a:lnTo>
                    <a:lnTo>
                      <a:pt x="285" y="60"/>
                    </a:lnTo>
                    <a:lnTo>
                      <a:pt x="249" y="86"/>
                    </a:lnTo>
                    <a:lnTo>
                      <a:pt x="200" y="126"/>
                    </a:lnTo>
                    <a:lnTo>
                      <a:pt x="185" y="146"/>
                    </a:lnTo>
                    <a:lnTo>
                      <a:pt x="171" y="166"/>
                    </a:lnTo>
                    <a:lnTo>
                      <a:pt x="171" y="166"/>
                    </a:lnTo>
                    <a:lnTo>
                      <a:pt x="171" y="199"/>
                    </a:lnTo>
                    <a:lnTo>
                      <a:pt x="171" y="199"/>
                    </a:lnTo>
                    <a:lnTo>
                      <a:pt x="178" y="239"/>
                    </a:lnTo>
                    <a:lnTo>
                      <a:pt x="192" y="286"/>
                    </a:lnTo>
                    <a:lnTo>
                      <a:pt x="228" y="352"/>
                    </a:lnTo>
                    <a:lnTo>
                      <a:pt x="228" y="352"/>
                    </a:lnTo>
                    <a:lnTo>
                      <a:pt x="192" y="339"/>
                    </a:lnTo>
                    <a:lnTo>
                      <a:pt x="135" y="326"/>
                    </a:lnTo>
                    <a:lnTo>
                      <a:pt x="135" y="326"/>
                    </a:lnTo>
                    <a:lnTo>
                      <a:pt x="86" y="319"/>
                    </a:lnTo>
                    <a:lnTo>
                      <a:pt x="43" y="306"/>
                    </a:lnTo>
                    <a:lnTo>
                      <a:pt x="43" y="306"/>
                    </a:lnTo>
                    <a:lnTo>
                      <a:pt x="29" y="272"/>
                    </a:lnTo>
                    <a:lnTo>
                      <a:pt x="22" y="246"/>
                    </a:lnTo>
                    <a:lnTo>
                      <a:pt x="15" y="206"/>
                    </a:lnTo>
                    <a:lnTo>
                      <a:pt x="15" y="206"/>
                    </a:lnTo>
                    <a:lnTo>
                      <a:pt x="15" y="179"/>
                    </a:lnTo>
                    <a:lnTo>
                      <a:pt x="15" y="179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7" y="239"/>
                    </a:lnTo>
                    <a:lnTo>
                      <a:pt x="15" y="279"/>
                    </a:lnTo>
                    <a:lnTo>
                      <a:pt x="29" y="306"/>
                    </a:lnTo>
                    <a:lnTo>
                      <a:pt x="36" y="312"/>
                    </a:lnTo>
                    <a:lnTo>
                      <a:pt x="36" y="312"/>
                    </a:lnTo>
                    <a:lnTo>
                      <a:pt x="43" y="312"/>
                    </a:lnTo>
                    <a:lnTo>
                      <a:pt x="43" y="312"/>
                    </a:lnTo>
                    <a:lnTo>
                      <a:pt x="79" y="326"/>
                    </a:lnTo>
                    <a:lnTo>
                      <a:pt x="135" y="339"/>
                    </a:lnTo>
                    <a:lnTo>
                      <a:pt x="135" y="339"/>
                    </a:lnTo>
                    <a:lnTo>
                      <a:pt x="178" y="352"/>
                    </a:lnTo>
                    <a:lnTo>
                      <a:pt x="207" y="359"/>
                    </a:lnTo>
                    <a:lnTo>
                      <a:pt x="242" y="372"/>
                    </a:lnTo>
                    <a:lnTo>
                      <a:pt x="256" y="379"/>
                    </a:lnTo>
                    <a:lnTo>
                      <a:pt x="249" y="359"/>
                    </a:lnTo>
                    <a:lnTo>
                      <a:pt x="249" y="359"/>
                    </a:lnTo>
                    <a:lnTo>
                      <a:pt x="214" y="306"/>
                    </a:lnTo>
                    <a:lnTo>
                      <a:pt x="192" y="252"/>
                    </a:lnTo>
                    <a:lnTo>
                      <a:pt x="185" y="199"/>
                    </a:lnTo>
                    <a:lnTo>
                      <a:pt x="185" y="199"/>
                    </a:lnTo>
                    <a:lnTo>
                      <a:pt x="185" y="173"/>
                    </a:lnTo>
                    <a:lnTo>
                      <a:pt x="185" y="173"/>
                    </a:lnTo>
                    <a:lnTo>
                      <a:pt x="192" y="153"/>
                    </a:lnTo>
                    <a:lnTo>
                      <a:pt x="214" y="133"/>
                    </a:lnTo>
                    <a:lnTo>
                      <a:pt x="249" y="100"/>
                    </a:lnTo>
                    <a:lnTo>
                      <a:pt x="285" y="80"/>
                    </a:lnTo>
                    <a:lnTo>
                      <a:pt x="313" y="66"/>
                    </a:lnTo>
                    <a:lnTo>
                      <a:pt x="313" y="66"/>
                    </a:lnTo>
                    <a:lnTo>
                      <a:pt x="328" y="73"/>
                    </a:lnTo>
                    <a:lnTo>
                      <a:pt x="363" y="86"/>
                    </a:lnTo>
                    <a:lnTo>
                      <a:pt x="399" y="113"/>
                    </a:lnTo>
                    <a:lnTo>
                      <a:pt x="413" y="133"/>
                    </a:lnTo>
                    <a:lnTo>
                      <a:pt x="427" y="153"/>
                    </a:lnTo>
                    <a:lnTo>
                      <a:pt x="427" y="153"/>
                    </a:lnTo>
                    <a:lnTo>
                      <a:pt x="434" y="186"/>
                    </a:lnTo>
                    <a:lnTo>
                      <a:pt x="434" y="186"/>
                    </a:lnTo>
                    <a:lnTo>
                      <a:pt x="434" y="226"/>
                    </a:lnTo>
                    <a:lnTo>
                      <a:pt x="413" y="272"/>
                    </a:lnTo>
                    <a:lnTo>
                      <a:pt x="413" y="272"/>
                    </a:lnTo>
                    <a:lnTo>
                      <a:pt x="399" y="299"/>
                    </a:lnTo>
                    <a:lnTo>
                      <a:pt x="399" y="326"/>
                    </a:lnTo>
                    <a:lnTo>
                      <a:pt x="392" y="352"/>
                    </a:lnTo>
                    <a:lnTo>
                      <a:pt x="392" y="352"/>
                    </a:lnTo>
                    <a:lnTo>
                      <a:pt x="392" y="365"/>
                    </a:lnTo>
                    <a:lnTo>
                      <a:pt x="449" y="326"/>
                    </a:lnTo>
                    <a:lnTo>
                      <a:pt x="449" y="319"/>
                    </a:lnTo>
                    <a:lnTo>
                      <a:pt x="449" y="319"/>
                    </a:lnTo>
                    <a:lnTo>
                      <a:pt x="463" y="266"/>
                    </a:lnTo>
                    <a:lnTo>
                      <a:pt x="477" y="226"/>
                    </a:lnTo>
                    <a:lnTo>
                      <a:pt x="477" y="226"/>
                    </a:lnTo>
                    <a:lnTo>
                      <a:pt x="477" y="206"/>
                    </a:lnTo>
                    <a:lnTo>
                      <a:pt x="477" y="166"/>
                    </a:lnTo>
                    <a:lnTo>
                      <a:pt x="477" y="166"/>
                    </a:lnTo>
                    <a:lnTo>
                      <a:pt x="470" y="126"/>
                    </a:lnTo>
                    <a:lnTo>
                      <a:pt x="456" y="86"/>
                    </a:lnTo>
                    <a:lnTo>
                      <a:pt x="456" y="8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" name="Freeform 141"/>
              <p:cNvSpPr>
                <a:spLocks/>
              </p:cNvSpPr>
              <p:nvPr/>
            </p:nvSpPr>
            <p:spPr bwMode="auto">
              <a:xfrm>
                <a:off x="2986" y="2637"/>
                <a:ext cx="57" cy="206"/>
              </a:xfrm>
              <a:custGeom>
                <a:avLst/>
                <a:gdLst/>
                <a:ahLst/>
                <a:cxnLst>
                  <a:cxn ang="0">
                    <a:pos x="57" y="206"/>
                  </a:cxn>
                  <a:cxn ang="0">
                    <a:pos x="57" y="206"/>
                  </a:cxn>
                  <a:cxn ang="0">
                    <a:pos x="43" y="186"/>
                  </a:cxn>
                  <a:cxn ang="0">
                    <a:pos x="22" y="126"/>
                  </a:cxn>
                  <a:cxn ang="0">
                    <a:pos x="7" y="53"/>
                  </a:cxn>
                  <a:cxn ang="0">
                    <a:pos x="7" y="20"/>
                  </a:cxn>
                  <a:cxn ang="0">
                    <a:pos x="22" y="0"/>
                  </a:cxn>
                  <a:cxn ang="0">
                    <a:pos x="22" y="0"/>
                  </a:cxn>
                  <a:cxn ang="0">
                    <a:pos x="15" y="6"/>
                  </a:cxn>
                  <a:cxn ang="0">
                    <a:pos x="0" y="33"/>
                  </a:cxn>
                  <a:cxn ang="0">
                    <a:pos x="0" y="60"/>
                  </a:cxn>
                  <a:cxn ang="0">
                    <a:pos x="7" y="93"/>
                  </a:cxn>
                  <a:cxn ang="0">
                    <a:pos x="15" y="146"/>
                  </a:cxn>
                  <a:cxn ang="0">
                    <a:pos x="36" y="206"/>
                  </a:cxn>
                  <a:cxn ang="0">
                    <a:pos x="57" y="206"/>
                  </a:cxn>
                </a:cxnLst>
                <a:rect l="0" t="0" r="r" b="b"/>
                <a:pathLst>
                  <a:path w="57" h="206">
                    <a:moveTo>
                      <a:pt x="57" y="206"/>
                    </a:moveTo>
                    <a:lnTo>
                      <a:pt x="57" y="206"/>
                    </a:lnTo>
                    <a:lnTo>
                      <a:pt x="43" y="186"/>
                    </a:lnTo>
                    <a:lnTo>
                      <a:pt x="22" y="126"/>
                    </a:lnTo>
                    <a:lnTo>
                      <a:pt x="7" y="53"/>
                    </a:lnTo>
                    <a:lnTo>
                      <a:pt x="7" y="20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5" y="6"/>
                    </a:lnTo>
                    <a:lnTo>
                      <a:pt x="0" y="33"/>
                    </a:lnTo>
                    <a:lnTo>
                      <a:pt x="0" y="60"/>
                    </a:lnTo>
                    <a:lnTo>
                      <a:pt x="7" y="93"/>
                    </a:lnTo>
                    <a:lnTo>
                      <a:pt x="15" y="146"/>
                    </a:lnTo>
                    <a:lnTo>
                      <a:pt x="36" y="206"/>
                    </a:lnTo>
                    <a:lnTo>
                      <a:pt x="57" y="20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" name="Freeform 142"/>
              <p:cNvSpPr>
                <a:spLocks/>
              </p:cNvSpPr>
              <p:nvPr/>
            </p:nvSpPr>
            <p:spPr bwMode="auto">
              <a:xfrm>
                <a:off x="2915" y="2743"/>
                <a:ext cx="14" cy="73"/>
              </a:xfrm>
              <a:custGeom>
                <a:avLst/>
                <a:gdLst/>
                <a:ahLst/>
                <a:cxnLst>
                  <a:cxn ang="0">
                    <a:pos x="14" y="73"/>
                  </a:cxn>
                  <a:cxn ang="0">
                    <a:pos x="14" y="73"/>
                  </a:cxn>
                  <a:cxn ang="0">
                    <a:pos x="7" y="4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27"/>
                  </a:cxn>
                  <a:cxn ang="0">
                    <a:pos x="7" y="73"/>
                  </a:cxn>
                  <a:cxn ang="0">
                    <a:pos x="14" y="73"/>
                  </a:cxn>
                </a:cxnLst>
                <a:rect l="0" t="0" r="r" b="b"/>
                <a:pathLst>
                  <a:path w="14" h="73">
                    <a:moveTo>
                      <a:pt x="14" y="73"/>
                    </a:moveTo>
                    <a:lnTo>
                      <a:pt x="14" y="73"/>
                    </a:lnTo>
                    <a:lnTo>
                      <a:pt x="7" y="4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7"/>
                    </a:lnTo>
                    <a:lnTo>
                      <a:pt x="7" y="73"/>
                    </a:lnTo>
                    <a:lnTo>
                      <a:pt x="14" y="7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" name="Freeform 143"/>
              <p:cNvSpPr>
                <a:spLocks/>
              </p:cNvSpPr>
              <p:nvPr/>
            </p:nvSpPr>
            <p:spPr bwMode="auto">
              <a:xfrm>
                <a:off x="3065" y="2504"/>
                <a:ext cx="114" cy="66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57" y="26"/>
                  </a:cxn>
                  <a:cxn ang="0">
                    <a:pos x="85" y="40"/>
                  </a:cxn>
                  <a:cxn ang="0">
                    <a:pos x="92" y="53"/>
                  </a:cxn>
                  <a:cxn ang="0">
                    <a:pos x="99" y="60"/>
                  </a:cxn>
                  <a:cxn ang="0">
                    <a:pos x="99" y="60"/>
                  </a:cxn>
                  <a:cxn ang="0">
                    <a:pos x="99" y="66"/>
                  </a:cxn>
                  <a:cxn ang="0">
                    <a:pos x="99" y="66"/>
                  </a:cxn>
                  <a:cxn ang="0">
                    <a:pos x="114" y="60"/>
                  </a:cxn>
                  <a:cxn ang="0">
                    <a:pos x="114" y="60"/>
                  </a:cxn>
                  <a:cxn ang="0">
                    <a:pos x="106" y="53"/>
                  </a:cxn>
                  <a:cxn ang="0">
                    <a:pos x="99" y="40"/>
                  </a:cxn>
                  <a:cxn ang="0">
                    <a:pos x="99" y="40"/>
                  </a:cxn>
                  <a:cxn ang="0">
                    <a:pos x="85" y="26"/>
                  </a:cxn>
                  <a:cxn ang="0">
                    <a:pos x="64" y="13"/>
                  </a:cxn>
                  <a:cxn ang="0">
                    <a:pos x="7" y="0"/>
                  </a:cxn>
                  <a:cxn ang="0">
                    <a:pos x="7" y="0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14" h="66">
                    <a:moveTo>
                      <a:pt x="0" y="6"/>
                    </a:moveTo>
                    <a:lnTo>
                      <a:pt x="0" y="6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57" y="26"/>
                    </a:lnTo>
                    <a:lnTo>
                      <a:pt x="85" y="40"/>
                    </a:lnTo>
                    <a:lnTo>
                      <a:pt x="92" y="53"/>
                    </a:lnTo>
                    <a:lnTo>
                      <a:pt x="99" y="60"/>
                    </a:lnTo>
                    <a:lnTo>
                      <a:pt x="99" y="60"/>
                    </a:lnTo>
                    <a:lnTo>
                      <a:pt x="99" y="66"/>
                    </a:lnTo>
                    <a:lnTo>
                      <a:pt x="99" y="66"/>
                    </a:lnTo>
                    <a:lnTo>
                      <a:pt x="114" y="60"/>
                    </a:lnTo>
                    <a:lnTo>
                      <a:pt x="114" y="60"/>
                    </a:lnTo>
                    <a:lnTo>
                      <a:pt x="106" y="53"/>
                    </a:lnTo>
                    <a:lnTo>
                      <a:pt x="99" y="40"/>
                    </a:lnTo>
                    <a:lnTo>
                      <a:pt x="99" y="40"/>
                    </a:lnTo>
                    <a:lnTo>
                      <a:pt x="85" y="26"/>
                    </a:lnTo>
                    <a:lnTo>
                      <a:pt x="64" y="13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" name="Freeform 144"/>
              <p:cNvSpPr>
                <a:spLocks/>
              </p:cNvSpPr>
              <p:nvPr/>
            </p:nvSpPr>
            <p:spPr bwMode="auto">
              <a:xfrm>
                <a:off x="3093" y="2657"/>
                <a:ext cx="29" cy="26"/>
              </a:xfrm>
              <a:custGeom>
                <a:avLst/>
                <a:gdLst/>
                <a:ahLst/>
                <a:cxnLst>
                  <a:cxn ang="0">
                    <a:pos x="29" y="13"/>
                  </a:cxn>
                  <a:cxn ang="0">
                    <a:pos x="29" y="13"/>
                  </a:cxn>
                  <a:cxn ang="0">
                    <a:pos x="21" y="20"/>
                  </a:cxn>
                  <a:cxn ang="0">
                    <a:pos x="14" y="26"/>
                  </a:cxn>
                  <a:cxn ang="0">
                    <a:pos x="14" y="26"/>
                  </a:cxn>
                  <a:cxn ang="0">
                    <a:pos x="0" y="20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7" y="0"/>
                  </a:cxn>
                  <a:cxn ang="0">
                    <a:pos x="14" y="0"/>
                  </a:cxn>
                  <a:cxn ang="0">
                    <a:pos x="14" y="0"/>
                  </a:cxn>
                  <a:cxn ang="0">
                    <a:pos x="21" y="6"/>
                  </a:cxn>
                  <a:cxn ang="0">
                    <a:pos x="29" y="13"/>
                  </a:cxn>
                  <a:cxn ang="0">
                    <a:pos x="29" y="13"/>
                  </a:cxn>
                </a:cxnLst>
                <a:rect l="0" t="0" r="r" b="b"/>
                <a:pathLst>
                  <a:path w="29" h="26">
                    <a:moveTo>
                      <a:pt x="29" y="13"/>
                    </a:moveTo>
                    <a:lnTo>
                      <a:pt x="29" y="13"/>
                    </a:lnTo>
                    <a:lnTo>
                      <a:pt x="21" y="20"/>
                    </a:lnTo>
                    <a:lnTo>
                      <a:pt x="14" y="26"/>
                    </a:lnTo>
                    <a:lnTo>
                      <a:pt x="14" y="26"/>
                    </a:lnTo>
                    <a:lnTo>
                      <a:pt x="0" y="20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7" y="0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21" y="6"/>
                    </a:lnTo>
                    <a:lnTo>
                      <a:pt x="29" y="13"/>
                    </a:lnTo>
                    <a:lnTo>
                      <a:pt x="29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" name="Freeform 145"/>
              <p:cNvSpPr>
                <a:spLocks/>
              </p:cNvSpPr>
              <p:nvPr/>
            </p:nvSpPr>
            <p:spPr bwMode="auto">
              <a:xfrm>
                <a:off x="3243" y="2630"/>
                <a:ext cx="28" cy="27"/>
              </a:xfrm>
              <a:custGeom>
                <a:avLst/>
                <a:gdLst/>
                <a:ahLst/>
                <a:cxnLst>
                  <a:cxn ang="0">
                    <a:pos x="28" y="13"/>
                  </a:cxn>
                  <a:cxn ang="0">
                    <a:pos x="28" y="13"/>
                  </a:cxn>
                  <a:cxn ang="0">
                    <a:pos x="21" y="20"/>
                  </a:cxn>
                  <a:cxn ang="0">
                    <a:pos x="14" y="27"/>
                  </a:cxn>
                  <a:cxn ang="0">
                    <a:pos x="14" y="27"/>
                  </a:cxn>
                  <a:cxn ang="0">
                    <a:pos x="7" y="20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7" y="7"/>
                  </a:cxn>
                  <a:cxn ang="0">
                    <a:pos x="14" y="0"/>
                  </a:cxn>
                  <a:cxn ang="0">
                    <a:pos x="14" y="0"/>
                  </a:cxn>
                  <a:cxn ang="0">
                    <a:pos x="28" y="7"/>
                  </a:cxn>
                  <a:cxn ang="0">
                    <a:pos x="28" y="13"/>
                  </a:cxn>
                  <a:cxn ang="0">
                    <a:pos x="28" y="13"/>
                  </a:cxn>
                </a:cxnLst>
                <a:rect l="0" t="0" r="r" b="b"/>
                <a:pathLst>
                  <a:path w="28" h="27">
                    <a:moveTo>
                      <a:pt x="28" y="13"/>
                    </a:moveTo>
                    <a:lnTo>
                      <a:pt x="28" y="13"/>
                    </a:lnTo>
                    <a:lnTo>
                      <a:pt x="21" y="20"/>
                    </a:lnTo>
                    <a:lnTo>
                      <a:pt x="14" y="27"/>
                    </a:lnTo>
                    <a:lnTo>
                      <a:pt x="14" y="27"/>
                    </a:lnTo>
                    <a:lnTo>
                      <a:pt x="7" y="20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7" y="7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28" y="7"/>
                    </a:lnTo>
                    <a:lnTo>
                      <a:pt x="28" y="13"/>
                    </a:lnTo>
                    <a:lnTo>
                      <a:pt x="2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" name="Freeform 146"/>
              <p:cNvSpPr>
                <a:spLocks/>
              </p:cNvSpPr>
              <p:nvPr/>
            </p:nvSpPr>
            <p:spPr bwMode="auto">
              <a:xfrm>
                <a:off x="3997" y="2783"/>
                <a:ext cx="43" cy="80"/>
              </a:xfrm>
              <a:custGeom>
                <a:avLst/>
                <a:gdLst/>
                <a:ahLst/>
                <a:cxnLst>
                  <a:cxn ang="0">
                    <a:pos x="28" y="7"/>
                  </a:cxn>
                  <a:cxn ang="0">
                    <a:pos x="28" y="7"/>
                  </a:cxn>
                  <a:cxn ang="0">
                    <a:pos x="14" y="27"/>
                  </a:cxn>
                  <a:cxn ang="0">
                    <a:pos x="0" y="53"/>
                  </a:cxn>
                  <a:cxn ang="0">
                    <a:pos x="0" y="73"/>
                  </a:cxn>
                  <a:cxn ang="0">
                    <a:pos x="0" y="73"/>
                  </a:cxn>
                  <a:cxn ang="0">
                    <a:pos x="0" y="80"/>
                  </a:cxn>
                  <a:cxn ang="0">
                    <a:pos x="7" y="80"/>
                  </a:cxn>
                  <a:cxn ang="0">
                    <a:pos x="7" y="80"/>
                  </a:cxn>
                  <a:cxn ang="0">
                    <a:pos x="14" y="80"/>
                  </a:cxn>
                  <a:cxn ang="0">
                    <a:pos x="14" y="73"/>
                  </a:cxn>
                  <a:cxn ang="0">
                    <a:pos x="14" y="73"/>
                  </a:cxn>
                  <a:cxn ang="0">
                    <a:pos x="28" y="33"/>
                  </a:cxn>
                  <a:cxn ang="0">
                    <a:pos x="43" y="13"/>
                  </a:cxn>
                  <a:cxn ang="0">
                    <a:pos x="43" y="13"/>
                  </a:cxn>
                  <a:cxn ang="0">
                    <a:pos x="43" y="7"/>
                  </a:cxn>
                  <a:cxn ang="0">
                    <a:pos x="36" y="0"/>
                  </a:cxn>
                  <a:cxn ang="0">
                    <a:pos x="36" y="0"/>
                  </a:cxn>
                  <a:cxn ang="0">
                    <a:pos x="28" y="0"/>
                  </a:cxn>
                  <a:cxn ang="0">
                    <a:pos x="28" y="7"/>
                  </a:cxn>
                  <a:cxn ang="0">
                    <a:pos x="28" y="7"/>
                  </a:cxn>
                </a:cxnLst>
                <a:rect l="0" t="0" r="r" b="b"/>
                <a:pathLst>
                  <a:path w="43" h="80">
                    <a:moveTo>
                      <a:pt x="28" y="7"/>
                    </a:moveTo>
                    <a:lnTo>
                      <a:pt x="28" y="7"/>
                    </a:lnTo>
                    <a:lnTo>
                      <a:pt x="14" y="27"/>
                    </a:lnTo>
                    <a:lnTo>
                      <a:pt x="0" y="53"/>
                    </a:lnTo>
                    <a:lnTo>
                      <a:pt x="0" y="73"/>
                    </a:lnTo>
                    <a:lnTo>
                      <a:pt x="0" y="73"/>
                    </a:lnTo>
                    <a:lnTo>
                      <a:pt x="0" y="80"/>
                    </a:lnTo>
                    <a:lnTo>
                      <a:pt x="7" y="80"/>
                    </a:lnTo>
                    <a:lnTo>
                      <a:pt x="7" y="80"/>
                    </a:lnTo>
                    <a:lnTo>
                      <a:pt x="14" y="80"/>
                    </a:lnTo>
                    <a:lnTo>
                      <a:pt x="14" y="73"/>
                    </a:lnTo>
                    <a:lnTo>
                      <a:pt x="14" y="73"/>
                    </a:lnTo>
                    <a:lnTo>
                      <a:pt x="28" y="33"/>
                    </a:lnTo>
                    <a:lnTo>
                      <a:pt x="43" y="13"/>
                    </a:lnTo>
                    <a:lnTo>
                      <a:pt x="43" y="13"/>
                    </a:lnTo>
                    <a:lnTo>
                      <a:pt x="43" y="7"/>
                    </a:lnTo>
                    <a:lnTo>
                      <a:pt x="36" y="0"/>
                    </a:lnTo>
                    <a:lnTo>
                      <a:pt x="36" y="0"/>
                    </a:lnTo>
                    <a:lnTo>
                      <a:pt x="28" y="0"/>
                    </a:lnTo>
                    <a:lnTo>
                      <a:pt x="28" y="7"/>
                    </a:lnTo>
                    <a:lnTo>
                      <a:pt x="28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" name="Freeform 147"/>
              <p:cNvSpPr>
                <a:spLocks/>
              </p:cNvSpPr>
              <p:nvPr/>
            </p:nvSpPr>
            <p:spPr bwMode="auto">
              <a:xfrm>
                <a:off x="3919" y="2810"/>
                <a:ext cx="142" cy="532"/>
              </a:xfrm>
              <a:custGeom>
                <a:avLst/>
                <a:gdLst/>
                <a:ahLst/>
                <a:cxnLst>
                  <a:cxn ang="0">
                    <a:pos x="142" y="452"/>
                  </a:cxn>
                  <a:cxn ang="0">
                    <a:pos x="142" y="452"/>
                  </a:cxn>
                  <a:cxn ang="0">
                    <a:pos x="135" y="305"/>
                  </a:cxn>
                  <a:cxn ang="0">
                    <a:pos x="128" y="159"/>
                  </a:cxn>
                  <a:cxn ang="0">
                    <a:pos x="135" y="79"/>
                  </a:cxn>
                  <a:cxn ang="0">
                    <a:pos x="142" y="0"/>
                  </a:cxn>
                  <a:cxn ang="0">
                    <a:pos x="142" y="0"/>
                  </a:cxn>
                  <a:cxn ang="0">
                    <a:pos x="128" y="0"/>
                  </a:cxn>
                  <a:cxn ang="0">
                    <a:pos x="99" y="0"/>
                  </a:cxn>
                  <a:cxn ang="0">
                    <a:pos x="57" y="20"/>
                  </a:cxn>
                  <a:cxn ang="0">
                    <a:pos x="28" y="33"/>
                  </a:cxn>
                  <a:cxn ang="0">
                    <a:pos x="0" y="59"/>
                  </a:cxn>
                  <a:cxn ang="0">
                    <a:pos x="0" y="59"/>
                  </a:cxn>
                  <a:cxn ang="0">
                    <a:pos x="0" y="93"/>
                  </a:cxn>
                  <a:cxn ang="0">
                    <a:pos x="0" y="192"/>
                  </a:cxn>
                  <a:cxn ang="0">
                    <a:pos x="0" y="339"/>
                  </a:cxn>
                  <a:cxn ang="0">
                    <a:pos x="7" y="419"/>
                  </a:cxn>
                  <a:cxn ang="0">
                    <a:pos x="14" y="505"/>
                  </a:cxn>
                  <a:cxn ang="0">
                    <a:pos x="14" y="505"/>
                  </a:cxn>
                  <a:cxn ang="0">
                    <a:pos x="14" y="512"/>
                  </a:cxn>
                  <a:cxn ang="0">
                    <a:pos x="21" y="525"/>
                  </a:cxn>
                  <a:cxn ang="0">
                    <a:pos x="21" y="532"/>
                  </a:cxn>
                  <a:cxn ang="0">
                    <a:pos x="35" y="532"/>
                  </a:cxn>
                  <a:cxn ang="0">
                    <a:pos x="49" y="532"/>
                  </a:cxn>
                  <a:cxn ang="0">
                    <a:pos x="71" y="525"/>
                  </a:cxn>
                  <a:cxn ang="0">
                    <a:pos x="71" y="525"/>
                  </a:cxn>
                  <a:cxn ang="0">
                    <a:pos x="99" y="505"/>
                  </a:cxn>
                  <a:cxn ang="0">
                    <a:pos x="121" y="478"/>
                  </a:cxn>
                  <a:cxn ang="0">
                    <a:pos x="142" y="452"/>
                  </a:cxn>
                  <a:cxn ang="0">
                    <a:pos x="142" y="452"/>
                  </a:cxn>
                </a:cxnLst>
                <a:rect l="0" t="0" r="r" b="b"/>
                <a:pathLst>
                  <a:path w="142" h="532">
                    <a:moveTo>
                      <a:pt x="142" y="452"/>
                    </a:moveTo>
                    <a:lnTo>
                      <a:pt x="142" y="452"/>
                    </a:lnTo>
                    <a:lnTo>
                      <a:pt x="135" y="305"/>
                    </a:lnTo>
                    <a:lnTo>
                      <a:pt x="128" y="159"/>
                    </a:lnTo>
                    <a:lnTo>
                      <a:pt x="135" y="79"/>
                    </a:lnTo>
                    <a:lnTo>
                      <a:pt x="142" y="0"/>
                    </a:lnTo>
                    <a:lnTo>
                      <a:pt x="142" y="0"/>
                    </a:lnTo>
                    <a:lnTo>
                      <a:pt x="128" y="0"/>
                    </a:lnTo>
                    <a:lnTo>
                      <a:pt x="99" y="0"/>
                    </a:lnTo>
                    <a:lnTo>
                      <a:pt x="57" y="20"/>
                    </a:lnTo>
                    <a:lnTo>
                      <a:pt x="28" y="33"/>
                    </a:lnTo>
                    <a:lnTo>
                      <a:pt x="0" y="59"/>
                    </a:lnTo>
                    <a:lnTo>
                      <a:pt x="0" y="59"/>
                    </a:lnTo>
                    <a:lnTo>
                      <a:pt x="0" y="93"/>
                    </a:lnTo>
                    <a:lnTo>
                      <a:pt x="0" y="192"/>
                    </a:lnTo>
                    <a:lnTo>
                      <a:pt x="0" y="339"/>
                    </a:lnTo>
                    <a:lnTo>
                      <a:pt x="7" y="419"/>
                    </a:lnTo>
                    <a:lnTo>
                      <a:pt x="14" y="505"/>
                    </a:lnTo>
                    <a:lnTo>
                      <a:pt x="14" y="505"/>
                    </a:lnTo>
                    <a:lnTo>
                      <a:pt x="14" y="512"/>
                    </a:lnTo>
                    <a:lnTo>
                      <a:pt x="21" y="525"/>
                    </a:lnTo>
                    <a:lnTo>
                      <a:pt x="21" y="532"/>
                    </a:lnTo>
                    <a:lnTo>
                      <a:pt x="35" y="532"/>
                    </a:lnTo>
                    <a:lnTo>
                      <a:pt x="49" y="532"/>
                    </a:lnTo>
                    <a:lnTo>
                      <a:pt x="71" y="525"/>
                    </a:lnTo>
                    <a:lnTo>
                      <a:pt x="71" y="525"/>
                    </a:lnTo>
                    <a:lnTo>
                      <a:pt x="99" y="505"/>
                    </a:lnTo>
                    <a:lnTo>
                      <a:pt x="121" y="478"/>
                    </a:lnTo>
                    <a:lnTo>
                      <a:pt x="142" y="452"/>
                    </a:lnTo>
                    <a:lnTo>
                      <a:pt x="142" y="45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" name="Freeform 148"/>
              <p:cNvSpPr>
                <a:spLocks/>
              </p:cNvSpPr>
              <p:nvPr/>
            </p:nvSpPr>
            <p:spPr bwMode="auto">
              <a:xfrm>
                <a:off x="3378" y="3275"/>
                <a:ext cx="612" cy="465"/>
              </a:xfrm>
              <a:custGeom>
                <a:avLst/>
                <a:gdLst/>
                <a:ahLst/>
                <a:cxnLst>
                  <a:cxn ang="0">
                    <a:pos x="612" y="13"/>
                  </a:cxn>
                  <a:cxn ang="0">
                    <a:pos x="569" y="0"/>
                  </a:cxn>
                  <a:cxn ang="0">
                    <a:pos x="569" y="0"/>
                  </a:cxn>
                  <a:cxn ang="0">
                    <a:pos x="548" y="67"/>
                  </a:cxn>
                  <a:cxn ang="0">
                    <a:pos x="512" y="126"/>
                  </a:cxn>
                  <a:cxn ang="0">
                    <a:pos x="462" y="206"/>
                  </a:cxn>
                  <a:cxn ang="0">
                    <a:pos x="462" y="206"/>
                  </a:cxn>
                  <a:cxn ang="0">
                    <a:pos x="413" y="253"/>
                  </a:cxn>
                  <a:cxn ang="0">
                    <a:pos x="370" y="293"/>
                  </a:cxn>
                  <a:cxn ang="0">
                    <a:pos x="313" y="326"/>
                  </a:cxn>
                  <a:cxn ang="0">
                    <a:pos x="263" y="359"/>
                  </a:cxn>
                  <a:cxn ang="0">
                    <a:pos x="199" y="386"/>
                  </a:cxn>
                  <a:cxn ang="0">
                    <a:pos x="135" y="406"/>
                  </a:cxn>
                  <a:cxn ang="0">
                    <a:pos x="71" y="412"/>
                  </a:cxn>
                  <a:cxn ang="0">
                    <a:pos x="0" y="419"/>
                  </a:cxn>
                  <a:cxn ang="0">
                    <a:pos x="0" y="465"/>
                  </a:cxn>
                  <a:cxn ang="0">
                    <a:pos x="0" y="465"/>
                  </a:cxn>
                  <a:cxn ang="0">
                    <a:pos x="92" y="452"/>
                  </a:cxn>
                  <a:cxn ang="0">
                    <a:pos x="178" y="432"/>
                  </a:cxn>
                  <a:cxn ang="0">
                    <a:pos x="249" y="412"/>
                  </a:cxn>
                  <a:cxn ang="0">
                    <a:pos x="313" y="379"/>
                  </a:cxn>
                  <a:cxn ang="0">
                    <a:pos x="370" y="346"/>
                  </a:cxn>
                  <a:cxn ang="0">
                    <a:pos x="420" y="306"/>
                  </a:cxn>
                  <a:cxn ang="0">
                    <a:pos x="462" y="266"/>
                  </a:cxn>
                  <a:cxn ang="0">
                    <a:pos x="498" y="226"/>
                  </a:cxn>
                  <a:cxn ang="0">
                    <a:pos x="498" y="226"/>
                  </a:cxn>
                  <a:cxn ang="0">
                    <a:pos x="555" y="146"/>
                  </a:cxn>
                  <a:cxn ang="0">
                    <a:pos x="590" y="80"/>
                  </a:cxn>
                  <a:cxn ang="0">
                    <a:pos x="612" y="33"/>
                  </a:cxn>
                  <a:cxn ang="0">
                    <a:pos x="612" y="13"/>
                  </a:cxn>
                  <a:cxn ang="0">
                    <a:pos x="612" y="13"/>
                  </a:cxn>
                </a:cxnLst>
                <a:rect l="0" t="0" r="r" b="b"/>
                <a:pathLst>
                  <a:path w="612" h="465">
                    <a:moveTo>
                      <a:pt x="612" y="13"/>
                    </a:moveTo>
                    <a:lnTo>
                      <a:pt x="569" y="0"/>
                    </a:lnTo>
                    <a:lnTo>
                      <a:pt x="569" y="0"/>
                    </a:lnTo>
                    <a:lnTo>
                      <a:pt x="548" y="67"/>
                    </a:lnTo>
                    <a:lnTo>
                      <a:pt x="512" y="126"/>
                    </a:lnTo>
                    <a:lnTo>
                      <a:pt x="462" y="206"/>
                    </a:lnTo>
                    <a:lnTo>
                      <a:pt x="462" y="206"/>
                    </a:lnTo>
                    <a:lnTo>
                      <a:pt x="413" y="253"/>
                    </a:lnTo>
                    <a:lnTo>
                      <a:pt x="370" y="293"/>
                    </a:lnTo>
                    <a:lnTo>
                      <a:pt x="313" y="326"/>
                    </a:lnTo>
                    <a:lnTo>
                      <a:pt x="263" y="359"/>
                    </a:lnTo>
                    <a:lnTo>
                      <a:pt x="199" y="386"/>
                    </a:lnTo>
                    <a:lnTo>
                      <a:pt x="135" y="406"/>
                    </a:lnTo>
                    <a:lnTo>
                      <a:pt x="71" y="412"/>
                    </a:lnTo>
                    <a:lnTo>
                      <a:pt x="0" y="419"/>
                    </a:lnTo>
                    <a:lnTo>
                      <a:pt x="0" y="465"/>
                    </a:lnTo>
                    <a:lnTo>
                      <a:pt x="0" y="465"/>
                    </a:lnTo>
                    <a:lnTo>
                      <a:pt x="92" y="452"/>
                    </a:lnTo>
                    <a:lnTo>
                      <a:pt x="178" y="432"/>
                    </a:lnTo>
                    <a:lnTo>
                      <a:pt x="249" y="412"/>
                    </a:lnTo>
                    <a:lnTo>
                      <a:pt x="313" y="379"/>
                    </a:lnTo>
                    <a:lnTo>
                      <a:pt x="370" y="346"/>
                    </a:lnTo>
                    <a:lnTo>
                      <a:pt x="420" y="306"/>
                    </a:lnTo>
                    <a:lnTo>
                      <a:pt x="462" y="266"/>
                    </a:lnTo>
                    <a:lnTo>
                      <a:pt x="498" y="226"/>
                    </a:lnTo>
                    <a:lnTo>
                      <a:pt x="498" y="226"/>
                    </a:lnTo>
                    <a:lnTo>
                      <a:pt x="555" y="146"/>
                    </a:lnTo>
                    <a:lnTo>
                      <a:pt x="590" y="80"/>
                    </a:lnTo>
                    <a:lnTo>
                      <a:pt x="612" y="33"/>
                    </a:lnTo>
                    <a:lnTo>
                      <a:pt x="612" y="13"/>
                    </a:lnTo>
                    <a:lnTo>
                      <a:pt x="612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" name="Freeform 149"/>
              <p:cNvSpPr>
                <a:spLocks/>
              </p:cNvSpPr>
              <p:nvPr/>
            </p:nvSpPr>
            <p:spPr bwMode="auto">
              <a:xfrm>
                <a:off x="3912" y="3255"/>
                <a:ext cx="555" cy="326"/>
              </a:xfrm>
              <a:custGeom>
                <a:avLst/>
                <a:gdLst/>
                <a:ahLst/>
                <a:cxnLst>
                  <a:cxn ang="0">
                    <a:pos x="548" y="87"/>
                  </a:cxn>
                  <a:cxn ang="0">
                    <a:pos x="548" y="87"/>
                  </a:cxn>
                  <a:cxn ang="0">
                    <a:pos x="526" y="67"/>
                  </a:cxn>
                  <a:cxn ang="0">
                    <a:pos x="498" y="47"/>
                  </a:cxn>
                  <a:cxn ang="0">
                    <a:pos x="469" y="33"/>
                  </a:cxn>
                  <a:cxn ang="0">
                    <a:pos x="434" y="20"/>
                  </a:cxn>
                  <a:cxn ang="0">
                    <a:pos x="348" y="7"/>
                  </a:cxn>
                  <a:cxn ang="0">
                    <a:pos x="263" y="0"/>
                  </a:cxn>
                  <a:cxn ang="0">
                    <a:pos x="170" y="0"/>
                  </a:cxn>
                  <a:cxn ang="0">
                    <a:pos x="92" y="7"/>
                  </a:cxn>
                  <a:cxn ang="0">
                    <a:pos x="0" y="13"/>
                  </a:cxn>
                  <a:cxn ang="0">
                    <a:pos x="7" y="53"/>
                  </a:cxn>
                  <a:cxn ang="0">
                    <a:pos x="7" y="53"/>
                  </a:cxn>
                  <a:cxn ang="0">
                    <a:pos x="149" y="40"/>
                  </a:cxn>
                  <a:cxn ang="0">
                    <a:pos x="227" y="40"/>
                  </a:cxn>
                  <a:cxn ang="0">
                    <a:pos x="298" y="40"/>
                  </a:cxn>
                  <a:cxn ang="0">
                    <a:pos x="370" y="47"/>
                  </a:cxn>
                  <a:cxn ang="0">
                    <a:pos x="434" y="60"/>
                  </a:cxn>
                  <a:cxn ang="0">
                    <a:pos x="476" y="80"/>
                  </a:cxn>
                  <a:cxn ang="0">
                    <a:pos x="491" y="93"/>
                  </a:cxn>
                  <a:cxn ang="0">
                    <a:pos x="505" y="107"/>
                  </a:cxn>
                  <a:cxn ang="0">
                    <a:pos x="505" y="107"/>
                  </a:cxn>
                  <a:cxn ang="0">
                    <a:pos x="512" y="126"/>
                  </a:cxn>
                  <a:cxn ang="0">
                    <a:pos x="512" y="146"/>
                  </a:cxn>
                  <a:cxn ang="0">
                    <a:pos x="498" y="186"/>
                  </a:cxn>
                  <a:cxn ang="0">
                    <a:pos x="462" y="239"/>
                  </a:cxn>
                  <a:cxn ang="0">
                    <a:pos x="412" y="299"/>
                  </a:cxn>
                  <a:cxn ang="0">
                    <a:pos x="448" y="326"/>
                  </a:cxn>
                  <a:cxn ang="0">
                    <a:pos x="448" y="326"/>
                  </a:cxn>
                  <a:cxn ang="0">
                    <a:pos x="505" y="253"/>
                  </a:cxn>
                  <a:cxn ang="0">
                    <a:pos x="526" y="220"/>
                  </a:cxn>
                  <a:cxn ang="0">
                    <a:pos x="548" y="193"/>
                  </a:cxn>
                  <a:cxn ang="0">
                    <a:pos x="555" y="166"/>
                  </a:cxn>
                  <a:cxn ang="0">
                    <a:pos x="555" y="140"/>
                  </a:cxn>
                  <a:cxn ang="0">
                    <a:pos x="555" y="113"/>
                  </a:cxn>
                  <a:cxn ang="0">
                    <a:pos x="548" y="87"/>
                  </a:cxn>
                  <a:cxn ang="0">
                    <a:pos x="548" y="87"/>
                  </a:cxn>
                </a:cxnLst>
                <a:rect l="0" t="0" r="r" b="b"/>
                <a:pathLst>
                  <a:path w="555" h="326">
                    <a:moveTo>
                      <a:pt x="548" y="87"/>
                    </a:moveTo>
                    <a:lnTo>
                      <a:pt x="548" y="87"/>
                    </a:lnTo>
                    <a:lnTo>
                      <a:pt x="526" y="67"/>
                    </a:lnTo>
                    <a:lnTo>
                      <a:pt x="498" y="47"/>
                    </a:lnTo>
                    <a:lnTo>
                      <a:pt x="469" y="33"/>
                    </a:lnTo>
                    <a:lnTo>
                      <a:pt x="434" y="20"/>
                    </a:lnTo>
                    <a:lnTo>
                      <a:pt x="348" y="7"/>
                    </a:lnTo>
                    <a:lnTo>
                      <a:pt x="263" y="0"/>
                    </a:lnTo>
                    <a:lnTo>
                      <a:pt x="170" y="0"/>
                    </a:lnTo>
                    <a:lnTo>
                      <a:pt x="92" y="7"/>
                    </a:lnTo>
                    <a:lnTo>
                      <a:pt x="0" y="13"/>
                    </a:lnTo>
                    <a:lnTo>
                      <a:pt x="7" y="53"/>
                    </a:lnTo>
                    <a:lnTo>
                      <a:pt x="7" y="53"/>
                    </a:lnTo>
                    <a:lnTo>
                      <a:pt x="149" y="40"/>
                    </a:lnTo>
                    <a:lnTo>
                      <a:pt x="227" y="40"/>
                    </a:lnTo>
                    <a:lnTo>
                      <a:pt x="298" y="40"/>
                    </a:lnTo>
                    <a:lnTo>
                      <a:pt x="370" y="47"/>
                    </a:lnTo>
                    <a:lnTo>
                      <a:pt x="434" y="60"/>
                    </a:lnTo>
                    <a:lnTo>
                      <a:pt x="476" y="80"/>
                    </a:lnTo>
                    <a:lnTo>
                      <a:pt x="491" y="93"/>
                    </a:lnTo>
                    <a:lnTo>
                      <a:pt x="505" y="107"/>
                    </a:lnTo>
                    <a:lnTo>
                      <a:pt x="505" y="107"/>
                    </a:lnTo>
                    <a:lnTo>
                      <a:pt x="512" y="126"/>
                    </a:lnTo>
                    <a:lnTo>
                      <a:pt x="512" y="146"/>
                    </a:lnTo>
                    <a:lnTo>
                      <a:pt x="498" y="186"/>
                    </a:lnTo>
                    <a:lnTo>
                      <a:pt x="462" y="239"/>
                    </a:lnTo>
                    <a:lnTo>
                      <a:pt x="412" y="299"/>
                    </a:lnTo>
                    <a:lnTo>
                      <a:pt x="448" y="326"/>
                    </a:lnTo>
                    <a:lnTo>
                      <a:pt x="448" y="326"/>
                    </a:lnTo>
                    <a:lnTo>
                      <a:pt x="505" y="253"/>
                    </a:lnTo>
                    <a:lnTo>
                      <a:pt x="526" y="220"/>
                    </a:lnTo>
                    <a:lnTo>
                      <a:pt x="548" y="193"/>
                    </a:lnTo>
                    <a:lnTo>
                      <a:pt x="555" y="166"/>
                    </a:lnTo>
                    <a:lnTo>
                      <a:pt x="555" y="140"/>
                    </a:lnTo>
                    <a:lnTo>
                      <a:pt x="555" y="113"/>
                    </a:lnTo>
                    <a:lnTo>
                      <a:pt x="548" y="87"/>
                    </a:lnTo>
                    <a:lnTo>
                      <a:pt x="548" y="8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" name="Freeform 150"/>
              <p:cNvSpPr>
                <a:spLocks/>
              </p:cNvSpPr>
              <p:nvPr/>
            </p:nvSpPr>
            <p:spPr bwMode="auto">
              <a:xfrm>
                <a:off x="3314" y="3707"/>
                <a:ext cx="85" cy="107"/>
              </a:xfrm>
              <a:custGeom>
                <a:avLst/>
                <a:gdLst/>
                <a:ahLst/>
                <a:cxnLst>
                  <a:cxn ang="0">
                    <a:pos x="42" y="107"/>
                  </a:cxn>
                  <a:cxn ang="0">
                    <a:pos x="21" y="107"/>
                  </a:cxn>
                  <a:cxn ang="0">
                    <a:pos x="7" y="53"/>
                  </a:cxn>
                  <a:cxn ang="0">
                    <a:pos x="28" y="27"/>
                  </a:cxn>
                  <a:cxn ang="0">
                    <a:pos x="0" y="33"/>
                  </a:cxn>
                  <a:cxn ang="0">
                    <a:pos x="0" y="14"/>
                  </a:cxn>
                  <a:cxn ang="0">
                    <a:pos x="78" y="0"/>
                  </a:cxn>
                  <a:cxn ang="0">
                    <a:pos x="85" y="14"/>
                  </a:cxn>
                  <a:cxn ang="0">
                    <a:pos x="64" y="27"/>
                  </a:cxn>
                  <a:cxn ang="0">
                    <a:pos x="35" y="60"/>
                  </a:cxn>
                  <a:cxn ang="0">
                    <a:pos x="42" y="107"/>
                  </a:cxn>
                </a:cxnLst>
                <a:rect l="0" t="0" r="r" b="b"/>
                <a:pathLst>
                  <a:path w="85" h="107">
                    <a:moveTo>
                      <a:pt x="42" y="107"/>
                    </a:moveTo>
                    <a:lnTo>
                      <a:pt x="21" y="107"/>
                    </a:lnTo>
                    <a:lnTo>
                      <a:pt x="7" y="53"/>
                    </a:lnTo>
                    <a:lnTo>
                      <a:pt x="28" y="27"/>
                    </a:lnTo>
                    <a:lnTo>
                      <a:pt x="0" y="33"/>
                    </a:lnTo>
                    <a:lnTo>
                      <a:pt x="0" y="14"/>
                    </a:lnTo>
                    <a:lnTo>
                      <a:pt x="78" y="0"/>
                    </a:lnTo>
                    <a:lnTo>
                      <a:pt x="85" y="14"/>
                    </a:lnTo>
                    <a:lnTo>
                      <a:pt x="64" y="27"/>
                    </a:lnTo>
                    <a:lnTo>
                      <a:pt x="35" y="60"/>
                    </a:lnTo>
                    <a:lnTo>
                      <a:pt x="42" y="10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" name="Freeform 151"/>
              <p:cNvSpPr>
                <a:spLocks/>
              </p:cNvSpPr>
              <p:nvPr/>
            </p:nvSpPr>
            <p:spPr bwMode="auto">
              <a:xfrm>
                <a:off x="4303" y="3534"/>
                <a:ext cx="100" cy="113"/>
              </a:xfrm>
              <a:custGeom>
                <a:avLst/>
                <a:gdLst/>
                <a:ahLst/>
                <a:cxnLst>
                  <a:cxn ang="0">
                    <a:pos x="100" y="100"/>
                  </a:cxn>
                  <a:cxn ang="0">
                    <a:pos x="93" y="113"/>
                  </a:cxn>
                  <a:cxn ang="0">
                    <a:pos x="36" y="87"/>
                  </a:cxn>
                  <a:cxn ang="0">
                    <a:pos x="28" y="60"/>
                  </a:cxn>
                  <a:cxn ang="0">
                    <a:pos x="14" y="80"/>
                  </a:cxn>
                  <a:cxn ang="0">
                    <a:pos x="0" y="67"/>
                  </a:cxn>
                  <a:cxn ang="0">
                    <a:pos x="43" y="0"/>
                  </a:cxn>
                  <a:cxn ang="0">
                    <a:pos x="57" y="7"/>
                  </a:cxn>
                  <a:cxn ang="0">
                    <a:pos x="50" y="34"/>
                  </a:cxn>
                  <a:cxn ang="0">
                    <a:pos x="64" y="74"/>
                  </a:cxn>
                  <a:cxn ang="0">
                    <a:pos x="100" y="100"/>
                  </a:cxn>
                </a:cxnLst>
                <a:rect l="0" t="0" r="r" b="b"/>
                <a:pathLst>
                  <a:path w="100" h="113">
                    <a:moveTo>
                      <a:pt x="100" y="100"/>
                    </a:moveTo>
                    <a:lnTo>
                      <a:pt x="93" y="113"/>
                    </a:lnTo>
                    <a:lnTo>
                      <a:pt x="36" y="87"/>
                    </a:lnTo>
                    <a:lnTo>
                      <a:pt x="28" y="60"/>
                    </a:lnTo>
                    <a:lnTo>
                      <a:pt x="14" y="80"/>
                    </a:lnTo>
                    <a:lnTo>
                      <a:pt x="0" y="67"/>
                    </a:lnTo>
                    <a:lnTo>
                      <a:pt x="43" y="0"/>
                    </a:lnTo>
                    <a:lnTo>
                      <a:pt x="57" y="7"/>
                    </a:lnTo>
                    <a:lnTo>
                      <a:pt x="50" y="34"/>
                    </a:lnTo>
                    <a:lnTo>
                      <a:pt x="64" y="74"/>
                    </a:lnTo>
                    <a:lnTo>
                      <a:pt x="100" y="10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" name="Freeform 152"/>
              <p:cNvSpPr>
                <a:spLocks/>
              </p:cNvSpPr>
              <p:nvPr/>
            </p:nvSpPr>
            <p:spPr bwMode="auto">
              <a:xfrm>
                <a:off x="3897" y="3162"/>
                <a:ext cx="57" cy="180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22" y="0"/>
                  </a:cxn>
                  <a:cxn ang="0">
                    <a:pos x="22" y="80"/>
                  </a:cxn>
                  <a:cxn ang="0">
                    <a:pos x="15" y="133"/>
                  </a:cxn>
                  <a:cxn ang="0">
                    <a:pos x="0" y="173"/>
                  </a:cxn>
                  <a:cxn ang="0">
                    <a:pos x="0" y="173"/>
                  </a:cxn>
                  <a:cxn ang="0">
                    <a:pos x="22" y="180"/>
                  </a:cxn>
                  <a:cxn ang="0">
                    <a:pos x="43" y="180"/>
                  </a:cxn>
                  <a:cxn ang="0">
                    <a:pos x="57" y="173"/>
                  </a:cxn>
                  <a:cxn ang="0">
                    <a:pos x="57" y="173"/>
                  </a:cxn>
                  <a:cxn ang="0">
                    <a:pos x="50" y="100"/>
                  </a:cxn>
                  <a:cxn ang="0">
                    <a:pos x="43" y="40"/>
                  </a:cxn>
                  <a:cxn ang="0">
                    <a:pos x="36" y="13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57" h="180">
                    <a:moveTo>
                      <a:pt x="22" y="0"/>
                    </a:moveTo>
                    <a:lnTo>
                      <a:pt x="22" y="0"/>
                    </a:lnTo>
                    <a:lnTo>
                      <a:pt x="22" y="80"/>
                    </a:lnTo>
                    <a:lnTo>
                      <a:pt x="15" y="133"/>
                    </a:lnTo>
                    <a:lnTo>
                      <a:pt x="0" y="173"/>
                    </a:lnTo>
                    <a:lnTo>
                      <a:pt x="0" y="173"/>
                    </a:lnTo>
                    <a:lnTo>
                      <a:pt x="22" y="180"/>
                    </a:lnTo>
                    <a:lnTo>
                      <a:pt x="43" y="180"/>
                    </a:lnTo>
                    <a:lnTo>
                      <a:pt x="57" y="173"/>
                    </a:lnTo>
                    <a:lnTo>
                      <a:pt x="57" y="173"/>
                    </a:lnTo>
                    <a:lnTo>
                      <a:pt x="50" y="100"/>
                    </a:lnTo>
                    <a:lnTo>
                      <a:pt x="43" y="40"/>
                    </a:lnTo>
                    <a:lnTo>
                      <a:pt x="36" y="13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" name="Freeform 153"/>
              <p:cNvSpPr>
                <a:spLocks/>
              </p:cNvSpPr>
              <p:nvPr/>
            </p:nvSpPr>
            <p:spPr bwMode="auto">
              <a:xfrm>
                <a:off x="4033" y="2358"/>
                <a:ext cx="270" cy="505"/>
              </a:xfrm>
              <a:custGeom>
                <a:avLst/>
                <a:gdLst/>
                <a:ahLst/>
                <a:cxnLst>
                  <a:cxn ang="0">
                    <a:pos x="270" y="0"/>
                  </a:cxn>
                  <a:cxn ang="0">
                    <a:pos x="227" y="0"/>
                  </a:cxn>
                  <a:cxn ang="0">
                    <a:pos x="227" y="0"/>
                  </a:cxn>
                  <a:cxn ang="0">
                    <a:pos x="227" y="73"/>
                  </a:cxn>
                  <a:cxn ang="0">
                    <a:pos x="220" y="139"/>
                  </a:cxn>
                  <a:cxn ang="0">
                    <a:pos x="213" y="192"/>
                  </a:cxn>
                  <a:cxn ang="0">
                    <a:pos x="199" y="246"/>
                  </a:cxn>
                  <a:cxn ang="0">
                    <a:pos x="177" y="292"/>
                  </a:cxn>
                  <a:cxn ang="0">
                    <a:pos x="163" y="325"/>
                  </a:cxn>
                  <a:cxn ang="0">
                    <a:pos x="121" y="385"/>
                  </a:cxn>
                  <a:cxn ang="0">
                    <a:pos x="78" y="425"/>
                  </a:cxn>
                  <a:cxn ang="0">
                    <a:pos x="42" y="452"/>
                  </a:cxn>
                  <a:cxn ang="0">
                    <a:pos x="0" y="465"/>
                  </a:cxn>
                  <a:cxn ang="0">
                    <a:pos x="7" y="505"/>
                  </a:cxn>
                  <a:cxn ang="0">
                    <a:pos x="7" y="505"/>
                  </a:cxn>
                  <a:cxn ang="0">
                    <a:pos x="49" y="492"/>
                  </a:cxn>
                  <a:cxn ang="0">
                    <a:pos x="92" y="465"/>
                  </a:cxn>
                  <a:cxn ang="0">
                    <a:pos x="142" y="418"/>
                  </a:cxn>
                  <a:cxn ang="0">
                    <a:pos x="170" y="392"/>
                  </a:cxn>
                  <a:cxn ang="0">
                    <a:pos x="192" y="352"/>
                  </a:cxn>
                  <a:cxn ang="0">
                    <a:pos x="213" y="312"/>
                  </a:cxn>
                  <a:cxn ang="0">
                    <a:pos x="234" y="265"/>
                  </a:cxn>
                  <a:cxn ang="0">
                    <a:pos x="249" y="212"/>
                  </a:cxn>
                  <a:cxn ang="0">
                    <a:pos x="263" y="152"/>
                  </a:cxn>
                  <a:cxn ang="0">
                    <a:pos x="270" y="79"/>
                  </a:cxn>
                  <a:cxn ang="0">
                    <a:pos x="270" y="0"/>
                  </a:cxn>
                  <a:cxn ang="0">
                    <a:pos x="270" y="0"/>
                  </a:cxn>
                </a:cxnLst>
                <a:rect l="0" t="0" r="r" b="b"/>
                <a:pathLst>
                  <a:path w="270" h="505">
                    <a:moveTo>
                      <a:pt x="270" y="0"/>
                    </a:moveTo>
                    <a:lnTo>
                      <a:pt x="227" y="0"/>
                    </a:lnTo>
                    <a:lnTo>
                      <a:pt x="227" y="0"/>
                    </a:lnTo>
                    <a:lnTo>
                      <a:pt x="227" y="73"/>
                    </a:lnTo>
                    <a:lnTo>
                      <a:pt x="220" y="139"/>
                    </a:lnTo>
                    <a:lnTo>
                      <a:pt x="213" y="192"/>
                    </a:lnTo>
                    <a:lnTo>
                      <a:pt x="199" y="246"/>
                    </a:lnTo>
                    <a:lnTo>
                      <a:pt x="177" y="292"/>
                    </a:lnTo>
                    <a:lnTo>
                      <a:pt x="163" y="325"/>
                    </a:lnTo>
                    <a:lnTo>
                      <a:pt x="121" y="385"/>
                    </a:lnTo>
                    <a:lnTo>
                      <a:pt x="78" y="425"/>
                    </a:lnTo>
                    <a:lnTo>
                      <a:pt x="42" y="452"/>
                    </a:lnTo>
                    <a:lnTo>
                      <a:pt x="0" y="465"/>
                    </a:lnTo>
                    <a:lnTo>
                      <a:pt x="7" y="505"/>
                    </a:lnTo>
                    <a:lnTo>
                      <a:pt x="7" y="505"/>
                    </a:lnTo>
                    <a:lnTo>
                      <a:pt x="49" y="492"/>
                    </a:lnTo>
                    <a:lnTo>
                      <a:pt x="92" y="465"/>
                    </a:lnTo>
                    <a:lnTo>
                      <a:pt x="142" y="418"/>
                    </a:lnTo>
                    <a:lnTo>
                      <a:pt x="170" y="392"/>
                    </a:lnTo>
                    <a:lnTo>
                      <a:pt x="192" y="352"/>
                    </a:lnTo>
                    <a:lnTo>
                      <a:pt x="213" y="312"/>
                    </a:lnTo>
                    <a:lnTo>
                      <a:pt x="234" y="265"/>
                    </a:lnTo>
                    <a:lnTo>
                      <a:pt x="249" y="212"/>
                    </a:lnTo>
                    <a:lnTo>
                      <a:pt x="263" y="152"/>
                    </a:lnTo>
                    <a:lnTo>
                      <a:pt x="270" y="79"/>
                    </a:lnTo>
                    <a:lnTo>
                      <a:pt x="270" y="0"/>
                    </a:lnTo>
                    <a:lnTo>
                      <a:pt x="27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" name="Freeform 154"/>
              <p:cNvSpPr>
                <a:spLocks/>
              </p:cNvSpPr>
              <p:nvPr/>
            </p:nvSpPr>
            <p:spPr bwMode="auto">
              <a:xfrm>
                <a:off x="4260" y="2311"/>
                <a:ext cx="50" cy="47"/>
              </a:xfrm>
              <a:custGeom>
                <a:avLst/>
                <a:gdLst/>
                <a:ahLst/>
                <a:cxnLst>
                  <a:cxn ang="0">
                    <a:pos x="43" y="7"/>
                  </a:cxn>
                  <a:cxn ang="0">
                    <a:pos x="43" y="7"/>
                  </a:cxn>
                  <a:cxn ang="0">
                    <a:pos x="22" y="0"/>
                  </a:cxn>
                  <a:cxn ang="0">
                    <a:pos x="0" y="7"/>
                  </a:cxn>
                  <a:cxn ang="0">
                    <a:pos x="0" y="7"/>
                  </a:cxn>
                  <a:cxn ang="0">
                    <a:pos x="0" y="27"/>
                  </a:cxn>
                  <a:cxn ang="0">
                    <a:pos x="7" y="47"/>
                  </a:cxn>
                  <a:cxn ang="0">
                    <a:pos x="7" y="47"/>
                  </a:cxn>
                  <a:cxn ang="0">
                    <a:pos x="29" y="47"/>
                  </a:cxn>
                  <a:cxn ang="0">
                    <a:pos x="43" y="40"/>
                  </a:cxn>
                  <a:cxn ang="0">
                    <a:pos x="43" y="40"/>
                  </a:cxn>
                  <a:cxn ang="0">
                    <a:pos x="50" y="20"/>
                  </a:cxn>
                  <a:cxn ang="0">
                    <a:pos x="43" y="7"/>
                  </a:cxn>
                  <a:cxn ang="0">
                    <a:pos x="43" y="7"/>
                  </a:cxn>
                </a:cxnLst>
                <a:rect l="0" t="0" r="r" b="b"/>
                <a:pathLst>
                  <a:path w="50" h="47">
                    <a:moveTo>
                      <a:pt x="43" y="7"/>
                    </a:moveTo>
                    <a:lnTo>
                      <a:pt x="43" y="7"/>
                    </a:lnTo>
                    <a:lnTo>
                      <a:pt x="22" y="0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0" y="27"/>
                    </a:lnTo>
                    <a:lnTo>
                      <a:pt x="7" y="47"/>
                    </a:lnTo>
                    <a:lnTo>
                      <a:pt x="7" y="47"/>
                    </a:lnTo>
                    <a:lnTo>
                      <a:pt x="29" y="47"/>
                    </a:lnTo>
                    <a:lnTo>
                      <a:pt x="43" y="40"/>
                    </a:lnTo>
                    <a:lnTo>
                      <a:pt x="43" y="40"/>
                    </a:lnTo>
                    <a:lnTo>
                      <a:pt x="50" y="20"/>
                    </a:lnTo>
                    <a:lnTo>
                      <a:pt x="43" y="7"/>
                    </a:lnTo>
                    <a:lnTo>
                      <a:pt x="43" y="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" name="Freeform 155"/>
              <p:cNvSpPr>
                <a:spLocks noEditPoints="1"/>
              </p:cNvSpPr>
              <p:nvPr/>
            </p:nvSpPr>
            <p:spPr bwMode="auto">
              <a:xfrm>
                <a:off x="4246" y="2304"/>
                <a:ext cx="71" cy="60"/>
              </a:xfrm>
              <a:custGeom>
                <a:avLst/>
                <a:gdLst/>
                <a:ahLst/>
                <a:cxnLst>
                  <a:cxn ang="0">
                    <a:pos x="71" y="27"/>
                  </a:cxn>
                  <a:cxn ang="0">
                    <a:pos x="71" y="27"/>
                  </a:cxn>
                  <a:cxn ang="0">
                    <a:pos x="71" y="14"/>
                  </a:cxn>
                  <a:cxn ang="0">
                    <a:pos x="57" y="7"/>
                  </a:cxn>
                  <a:cxn ang="0">
                    <a:pos x="57" y="7"/>
                  </a:cxn>
                  <a:cxn ang="0">
                    <a:pos x="50" y="0"/>
                  </a:cxn>
                  <a:cxn ang="0">
                    <a:pos x="50" y="0"/>
                  </a:cxn>
                  <a:cxn ang="0">
                    <a:pos x="36" y="0"/>
                  </a:cxn>
                  <a:cxn ang="0">
                    <a:pos x="36" y="0"/>
                  </a:cxn>
                  <a:cxn ang="0">
                    <a:pos x="21" y="0"/>
                  </a:cxn>
                  <a:cxn ang="0">
                    <a:pos x="7" y="14"/>
                  </a:cxn>
                  <a:cxn ang="0">
                    <a:pos x="7" y="14"/>
                  </a:cxn>
                  <a:cxn ang="0">
                    <a:pos x="0" y="20"/>
                  </a:cxn>
                  <a:cxn ang="0">
                    <a:pos x="0" y="34"/>
                  </a:cxn>
                  <a:cxn ang="0">
                    <a:pos x="0" y="34"/>
                  </a:cxn>
                  <a:cxn ang="0">
                    <a:pos x="7" y="47"/>
                  </a:cxn>
                  <a:cxn ang="0">
                    <a:pos x="14" y="60"/>
                  </a:cxn>
                  <a:cxn ang="0">
                    <a:pos x="14" y="60"/>
                  </a:cxn>
                  <a:cxn ang="0">
                    <a:pos x="29" y="60"/>
                  </a:cxn>
                  <a:cxn ang="0">
                    <a:pos x="43" y="60"/>
                  </a:cxn>
                  <a:cxn ang="0">
                    <a:pos x="57" y="60"/>
                  </a:cxn>
                  <a:cxn ang="0">
                    <a:pos x="64" y="54"/>
                  </a:cxn>
                  <a:cxn ang="0">
                    <a:pos x="64" y="54"/>
                  </a:cxn>
                  <a:cxn ang="0">
                    <a:pos x="71" y="40"/>
                  </a:cxn>
                  <a:cxn ang="0">
                    <a:pos x="71" y="27"/>
                  </a:cxn>
                  <a:cxn ang="0">
                    <a:pos x="71" y="27"/>
                  </a:cxn>
                  <a:cxn ang="0">
                    <a:pos x="21" y="20"/>
                  </a:cxn>
                  <a:cxn ang="0">
                    <a:pos x="21" y="20"/>
                  </a:cxn>
                  <a:cxn ang="0">
                    <a:pos x="36" y="14"/>
                  </a:cxn>
                  <a:cxn ang="0">
                    <a:pos x="36" y="14"/>
                  </a:cxn>
                  <a:cxn ang="0">
                    <a:pos x="50" y="20"/>
                  </a:cxn>
                  <a:cxn ang="0">
                    <a:pos x="50" y="20"/>
                  </a:cxn>
                  <a:cxn ang="0">
                    <a:pos x="50" y="20"/>
                  </a:cxn>
                  <a:cxn ang="0">
                    <a:pos x="57" y="27"/>
                  </a:cxn>
                  <a:cxn ang="0">
                    <a:pos x="57" y="27"/>
                  </a:cxn>
                  <a:cxn ang="0">
                    <a:pos x="50" y="40"/>
                  </a:cxn>
                  <a:cxn ang="0">
                    <a:pos x="50" y="40"/>
                  </a:cxn>
                  <a:cxn ang="0">
                    <a:pos x="43" y="47"/>
                  </a:cxn>
                  <a:cxn ang="0">
                    <a:pos x="29" y="47"/>
                  </a:cxn>
                  <a:cxn ang="0">
                    <a:pos x="29" y="47"/>
                  </a:cxn>
                  <a:cxn ang="0">
                    <a:pos x="21" y="34"/>
                  </a:cxn>
                  <a:cxn ang="0">
                    <a:pos x="21" y="34"/>
                  </a:cxn>
                  <a:cxn ang="0">
                    <a:pos x="21" y="20"/>
                  </a:cxn>
                  <a:cxn ang="0">
                    <a:pos x="21" y="20"/>
                  </a:cxn>
                </a:cxnLst>
                <a:rect l="0" t="0" r="r" b="b"/>
                <a:pathLst>
                  <a:path w="71" h="60">
                    <a:moveTo>
                      <a:pt x="71" y="27"/>
                    </a:moveTo>
                    <a:lnTo>
                      <a:pt x="71" y="27"/>
                    </a:lnTo>
                    <a:lnTo>
                      <a:pt x="71" y="14"/>
                    </a:lnTo>
                    <a:lnTo>
                      <a:pt x="57" y="7"/>
                    </a:lnTo>
                    <a:lnTo>
                      <a:pt x="57" y="7"/>
                    </a:lnTo>
                    <a:lnTo>
                      <a:pt x="50" y="0"/>
                    </a:lnTo>
                    <a:lnTo>
                      <a:pt x="50" y="0"/>
                    </a:lnTo>
                    <a:lnTo>
                      <a:pt x="36" y="0"/>
                    </a:lnTo>
                    <a:lnTo>
                      <a:pt x="36" y="0"/>
                    </a:lnTo>
                    <a:lnTo>
                      <a:pt x="21" y="0"/>
                    </a:lnTo>
                    <a:lnTo>
                      <a:pt x="7" y="14"/>
                    </a:lnTo>
                    <a:lnTo>
                      <a:pt x="7" y="14"/>
                    </a:lnTo>
                    <a:lnTo>
                      <a:pt x="0" y="20"/>
                    </a:lnTo>
                    <a:lnTo>
                      <a:pt x="0" y="34"/>
                    </a:lnTo>
                    <a:lnTo>
                      <a:pt x="0" y="34"/>
                    </a:lnTo>
                    <a:lnTo>
                      <a:pt x="7" y="47"/>
                    </a:lnTo>
                    <a:lnTo>
                      <a:pt x="14" y="60"/>
                    </a:lnTo>
                    <a:lnTo>
                      <a:pt x="14" y="60"/>
                    </a:lnTo>
                    <a:lnTo>
                      <a:pt x="29" y="60"/>
                    </a:lnTo>
                    <a:lnTo>
                      <a:pt x="43" y="60"/>
                    </a:lnTo>
                    <a:lnTo>
                      <a:pt x="57" y="60"/>
                    </a:lnTo>
                    <a:lnTo>
                      <a:pt x="64" y="54"/>
                    </a:lnTo>
                    <a:lnTo>
                      <a:pt x="64" y="54"/>
                    </a:lnTo>
                    <a:lnTo>
                      <a:pt x="71" y="40"/>
                    </a:lnTo>
                    <a:lnTo>
                      <a:pt x="71" y="27"/>
                    </a:lnTo>
                    <a:lnTo>
                      <a:pt x="71" y="27"/>
                    </a:lnTo>
                    <a:close/>
                    <a:moveTo>
                      <a:pt x="21" y="20"/>
                    </a:moveTo>
                    <a:lnTo>
                      <a:pt x="21" y="20"/>
                    </a:lnTo>
                    <a:lnTo>
                      <a:pt x="36" y="14"/>
                    </a:lnTo>
                    <a:lnTo>
                      <a:pt x="36" y="14"/>
                    </a:lnTo>
                    <a:lnTo>
                      <a:pt x="50" y="20"/>
                    </a:lnTo>
                    <a:lnTo>
                      <a:pt x="50" y="20"/>
                    </a:lnTo>
                    <a:lnTo>
                      <a:pt x="50" y="20"/>
                    </a:lnTo>
                    <a:lnTo>
                      <a:pt x="57" y="27"/>
                    </a:lnTo>
                    <a:lnTo>
                      <a:pt x="57" y="27"/>
                    </a:lnTo>
                    <a:lnTo>
                      <a:pt x="50" y="40"/>
                    </a:lnTo>
                    <a:lnTo>
                      <a:pt x="50" y="40"/>
                    </a:lnTo>
                    <a:lnTo>
                      <a:pt x="43" y="47"/>
                    </a:lnTo>
                    <a:lnTo>
                      <a:pt x="29" y="47"/>
                    </a:lnTo>
                    <a:lnTo>
                      <a:pt x="29" y="47"/>
                    </a:lnTo>
                    <a:lnTo>
                      <a:pt x="21" y="34"/>
                    </a:lnTo>
                    <a:lnTo>
                      <a:pt x="21" y="34"/>
                    </a:lnTo>
                    <a:lnTo>
                      <a:pt x="21" y="20"/>
                    </a:lnTo>
                    <a:lnTo>
                      <a:pt x="21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" name="Freeform 156"/>
              <p:cNvSpPr>
                <a:spLocks/>
              </p:cNvSpPr>
              <p:nvPr/>
            </p:nvSpPr>
            <p:spPr bwMode="auto">
              <a:xfrm>
                <a:off x="3983" y="2869"/>
                <a:ext cx="14" cy="7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4" y="14"/>
                  </a:cxn>
                  <a:cxn ang="0">
                    <a:pos x="14" y="74"/>
                  </a:cxn>
                  <a:cxn ang="0">
                    <a:pos x="0" y="0"/>
                  </a:cxn>
                </a:cxnLst>
                <a:rect l="0" t="0" r="r" b="b"/>
                <a:pathLst>
                  <a:path w="14" h="74">
                    <a:moveTo>
                      <a:pt x="0" y="0"/>
                    </a:moveTo>
                    <a:lnTo>
                      <a:pt x="14" y="14"/>
                    </a:lnTo>
                    <a:lnTo>
                      <a:pt x="14" y="7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" name="Freeform 157"/>
              <p:cNvSpPr>
                <a:spLocks/>
              </p:cNvSpPr>
              <p:nvPr/>
            </p:nvSpPr>
            <p:spPr bwMode="auto">
              <a:xfrm>
                <a:off x="4011" y="2856"/>
                <a:ext cx="22" cy="8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0" y="20"/>
                  </a:cxn>
                  <a:cxn ang="0">
                    <a:pos x="22" y="80"/>
                  </a:cxn>
                  <a:cxn ang="0">
                    <a:pos x="14" y="0"/>
                  </a:cxn>
                </a:cxnLst>
                <a:rect l="0" t="0" r="r" b="b"/>
                <a:pathLst>
                  <a:path w="22" h="80">
                    <a:moveTo>
                      <a:pt x="14" y="0"/>
                    </a:moveTo>
                    <a:lnTo>
                      <a:pt x="0" y="20"/>
                    </a:lnTo>
                    <a:lnTo>
                      <a:pt x="22" y="80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" name="Freeform 158"/>
              <p:cNvSpPr>
                <a:spLocks/>
              </p:cNvSpPr>
              <p:nvPr/>
            </p:nvSpPr>
            <p:spPr bwMode="auto">
              <a:xfrm>
                <a:off x="3812" y="2517"/>
                <a:ext cx="427" cy="273"/>
              </a:xfrm>
              <a:custGeom>
                <a:avLst/>
                <a:gdLst/>
                <a:ahLst/>
                <a:cxnLst>
                  <a:cxn ang="0">
                    <a:pos x="43" y="140"/>
                  </a:cxn>
                  <a:cxn ang="0">
                    <a:pos x="43" y="140"/>
                  </a:cxn>
                  <a:cxn ang="0">
                    <a:pos x="57" y="140"/>
                  </a:cxn>
                  <a:cxn ang="0">
                    <a:pos x="57" y="140"/>
                  </a:cxn>
                  <a:cxn ang="0">
                    <a:pos x="57" y="120"/>
                  </a:cxn>
                  <a:cxn ang="0">
                    <a:pos x="71" y="93"/>
                  </a:cxn>
                  <a:cxn ang="0">
                    <a:pos x="85" y="73"/>
                  </a:cxn>
                  <a:cxn ang="0">
                    <a:pos x="107" y="53"/>
                  </a:cxn>
                  <a:cxn ang="0">
                    <a:pos x="128" y="33"/>
                  </a:cxn>
                  <a:cxn ang="0">
                    <a:pos x="156" y="20"/>
                  </a:cxn>
                  <a:cxn ang="0">
                    <a:pos x="185" y="7"/>
                  </a:cxn>
                  <a:cxn ang="0">
                    <a:pos x="221" y="7"/>
                  </a:cxn>
                  <a:cxn ang="0">
                    <a:pos x="221" y="7"/>
                  </a:cxn>
                  <a:cxn ang="0">
                    <a:pos x="256" y="0"/>
                  </a:cxn>
                  <a:cxn ang="0">
                    <a:pos x="299" y="7"/>
                  </a:cxn>
                  <a:cxn ang="0">
                    <a:pos x="327" y="13"/>
                  </a:cxn>
                  <a:cxn ang="0">
                    <a:pos x="356" y="27"/>
                  </a:cxn>
                  <a:cxn ang="0">
                    <a:pos x="384" y="47"/>
                  </a:cxn>
                  <a:cxn ang="0">
                    <a:pos x="406" y="67"/>
                  </a:cxn>
                  <a:cxn ang="0">
                    <a:pos x="420" y="87"/>
                  </a:cxn>
                  <a:cxn ang="0">
                    <a:pos x="427" y="113"/>
                  </a:cxn>
                  <a:cxn ang="0">
                    <a:pos x="427" y="113"/>
                  </a:cxn>
                  <a:cxn ang="0">
                    <a:pos x="427" y="146"/>
                  </a:cxn>
                  <a:cxn ang="0">
                    <a:pos x="420" y="173"/>
                  </a:cxn>
                  <a:cxn ang="0">
                    <a:pos x="406" y="193"/>
                  </a:cxn>
                  <a:cxn ang="0">
                    <a:pos x="384" y="220"/>
                  </a:cxn>
                  <a:cxn ang="0">
                    <a:pos x="356" y="239"/>
                  </a:cxn>
                  <a:cxn ang="0">
                    <a:pos x="327" y="253"/>
                  </a:cxn>
                  <a:cxn ang="0">
                    <a:pos x="292" y="266"/>
                  </a:cxn>
                  <a:cxn ang="0">
                    <a:pos x="256" y="273"/>
                  </a:cxn>
                  <a:cxn ang="0">
                    <a:pos x="256" y="273"/>
                  </a:cxn>
                  <a:cxn ang="0">
                    <a:pos x="199" y="273"/>
                  </a:cxn>
                  <a:cxn ang="0">
                    <a:pos x="142" y="259"/>
                  </a:cxn>
                  <a:cxn ang="0">
                    <a:pos x="100" y="233"/>
                  </a:cxn>
                  <a:cxn ang="0">
                    <a:pos x="85" y="220"/>
                  </a:cxn>
                  <a:cxn ang="0">
                    <a:pos x="71" y="200"/>
                  </a:cxn>
                  <a:cxn ang="0">
                    <a:pos x="71" y="200"/>
                  </a:cxn>
                  <a:cxn ang="0">
                    <a:pos x="57" y="200"/>
                  </a:cxn>
                  <a:cxn ang="0">
                    <a:pos x="57" y="200"/>
                  </a:cxn>
                  <a:cxn ang="0">
                    <a:pos x="36" y="200"/>
                  </a:cxn>
                  <a:cxn ang="0">
                    <a:pos x="21" y="200"/>
                  </a:cxn>
                  <a:cxn ang="0">
                    <a:pos x="7" y="186"/>
                  </a:cxn>
                  <a:cxn ang="0">
                    <a:pos x="0" y="180"/>
                  </a:cxn>
                  <a:cxn ang="0">
                    <a:pos x="0" y="180"/>
                  </a:cxn>
                  <a:cxn ang="0">
                    <a:pos x="7" y="166"/>
                  </a:cxn>
                  <a:cxn ang="0">
                    <a:pos x="14" y="153"/>
                  </a:cxn>
                  <a:cxn ang="0">
                    <a:pos x="28" y="146"/>
                  </a:cxn>
                  <a:cxn ang="0">
                    <a:pos x="43" y="140"/>
                  </a:cxn>
                  <a:cxn ang="0">
                    <a:pos x="43" y="140"/>
                  </a:cxn>
                </a:cxnLst>
                <a:rect l="0" t="0" r="r" b="b"/>
                <a:pathLst>
                  <a:path w="427" h="273">
                    <a:moveTo>
                      <a:pt x="43" y="140"/>
                    </a:moveTo>
                    <a:lnTo>
                      <a:pt x="43" y="140"/>
                    </a:lnTo>
                    <a:lnTo>
                      <a:pt x="57" y="140"/>
                    </a:lnTo>
                    <a:lnTo>
                      <a:pt x="57" y="140"/>
                    </a:lnTo>
                    <a:lnTo>
                      <a:pt x="57" y="120"/>
                    </a:lnTo>
                    <a:lnTo>
                      <a:pt x="71" y="93"/>
                    </a:lnTo>
                    <a:lnTo>
                      <a:pt x="85" y="73"/>
                    </a:lnTo>
                    <a:lnTo>
                      <a:pt x="107" y="53"/>
                    </a:lnTo>
                    <a:lnTo>
                      <a:pt x="128" y="33"/>
                    </a:lnTo>
                    <a:lnTo>
                      <a:pt x="156" y="20"/>
                    </a:lnTo>
                    <a:lnTo>
                      <a:pt x="185" y="7"/>
                    </a:lnTo>
                    <a:lnTo>
                      <a:pt x="221" y="7"/>
                    </a:lnTo>
                    <a:lnTo>
                      <a:pt x="221" y="7"/>
                    </a:lnTo>
                    <a:lnTo>
                      <a:pt x="256" y="0"/>
                    </a:lnTo>
                    <a:lnTo>
                      <a:pt x="299" y="7"/>
                    </a:lnTo>
                    <a:lnTo>
                      <a:pt x="327" y="13"/>
                    </a:lnTo>
                    <a:lnTo>
                      <a:pt x="356" y="27"/>
                    </a:lnTo>
                    <a:lnTo>
                      <a:pt x="384" y="47"/>
                    </a:lnTo>
                    <a:lnTo>
                      <a:pt x="406" y="67"/>
                    </a:lnTo>
                    <a:lnTo>
                      <a:pt x="420" y="87"/>
                    </a:lnTo>
                    <a:lnTo>
                      <a:pt x="427" y="113"/>
                    </a:lnTo>
                    <a:lnTo>
                      <a:pt x="427" y="113"/>
                    </a:lnTo>
                    <a:lnTo>
                      <a:pt x="427" y="146"/>
                    </a:lnTo>
                    <a:lnTo>
                      <a:pt x="420" y="173"/>
                    </a:lnTo>
                    <a:lnTo>
                      <a:pt x="406" y="193"/>
                    </a:lnTo>
                    <a:lnTo>
                      <a:pt x="384" y="220"/>
                    </a:lnTo>
                    <a:lnTo>
                      <a:pt x="356" y="239"/>
                    </a:lnTo>
                    <a:lnTo>
                      <a:pt x="327" y="253"/>
                    </a:lnTo>
                    <a:lnTo>
                      <a:pt x="292" y="266"/>
                    </a:lnTo>
                    <a:lnTo>
                      <a:pt x="256" y="273"/>
                    </a:lnTo>
                    <a:lnTo>
                      <a:pt x="256" y="273"/>
                    </a:lnTo>
                    <a:lnTo>
                      <a:pt x="199" y="273"/>
                    </a:lnTo>
                    <a:lnTo>
                      <a:pt x="142" y="259"/>
                    </a:lnTo>
                    <a:lnTo>
                      <a:pt x="100" y="233"/>
                    </a:lnTo>
                    <a:lnTo>
                      <a:pt x="85" y="220"/>
                    </a:lnTo>
                    <a:lnTo>
                      <a:pt x="71" y="200"/>
                    </a:lnTo>
                    <a:lnTo>
                      <a:pt x="71" y="200"/>
                    </a:lnTo>
                    <a:lnTo>
                      <a:pt x="57" y="200"/>
                    </a:lnTo>
                    <a:lnTo>
                      <a:pt x="57" y="200"/>
                    </a:lnTo>
                    <a:lnTo>
                      <a:pt x="36" y="200"/>
                    </a:lnTo>
                    <a:lnTo>
                      <a:pt x="21" y="200"/>
                    </a:lnTo>
                    <a:lnTo>
                      <a:pt x="7" y="186"/>
                    </a:lnTo>
                    <a:lnTo>
                      <a:pt x="0" y="180"/>
                    </a:lnTo>
                    <a:lnTo>
                      <a:pt x="0" y="180"/>
                    </a:lnTo>
                    <a:lnTo>
                      <a:pt x="7" y="166"/>
                    </a:lnTo>
                    <a:lnTo>
                      <a:pt x="14" y="153"/>
                    </a:lnTo>
                    <a:lnTo>
                      <a:pt x="28" y="146"/>
                    </a:lnTo>
                    <a:lnTo>
                      <a:pt x="43" y="140"/>
                    </a:lnTo>
                    <a:lnTo>
                      <a:pt x="43" y="14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5" name="Freeform 159"/>
              <p:cNvSpPr>
                <a:spLocks/>
              </p:cNvSpPr>
              <p:nvPr/>
            </p:nvSpPr>
            <p:spPr bwMode="auto">
              <a:xfrm>
                <a:off x="3983" y="2517"/>
                <a:ext cx="249" cy="273"/>
              </a:xfrm>
              <a:custGeom>
                <a:avLst/>
                <a:gdLst/>
                <a:ahLst/>
                <a:cxnLst>
                  <a:cxn ang="0">
                    <a:pos x="156" y="113"/>
                  </a:cxn>
                  <a:cxn ang="0">
                    <a:pos x="156" y="113"/>
                  </a:cxn>
                  <a:cxn ang="0">
                    <a:pos x="142" y="73"/>
                  </a:cxn>
                  <a:cxn ang="0">
                    <a:pos x="121" y="47"/>
                  </a:cxn>
                  <a:cxn ang="0">
                    <a:pos x="85" y="20"/>
                  </a:cxn>
                  <a:cxn ang="0">
                    <a:pos x="42" y="0"/>
                  </a:cxn>
                  <a:cxn ang="0">
                    <a:pos x="42" y="0"/>
                  </a:cxn>
                  <a:cxn ang="0">
                    <a:pos x="50" y="0"/>
                  </a:cxn>
                  <a:cxn ang="0">
                    <a:pos x="50" y="0"/>
                  </a:cxn>
                  <a:cxn ang="0">
                    <a:pos x="92" y="0"/>
                  </a:cxn>
                  <a:cxn ang="0">
                    <a:pos x="128" y="7"/>
                  </a:cxn>
                  <a:cxn ang="0">
                    <a:pos x="156" y="13"/>
                  </a:cxn>
                  <a:cxn ang="0">
                    <a:pos x="185" y="27"/>
                  </a:cxn>
                  <a:cxn ang="0">
                    <a:pos x="213" y="47"/>
                  </a:cxn>
                  <a:cxn ang="0">
                    <a:pos x="235" y="67"/>
                  </a:cxn>
                  <a:cxn ang="0">
                    <a:pos x="242" y="87"/>
                  </a:cxn>
                  <a:cxn ang="0">
                    <a:pos x="249" y="113"/>
                  </a:cxn>
                  <a:cxn ang="0">
                    <a:pos x="249" y="113"/>
                  </a:cxn>
                  <a:cxn ang="0">
                    <a:pos x="249" y="146"/>
                  </a:cxn>
                  <a:cxn ang="0">
                    <a:pos x="242" y="173"/>
                  </a:cxn>
                  <a:cxn ang="0">
                    <a:pos x="227" y="193"/>
                  </a:cxn>
                  <a:cxn ang="0">
                    <a:pos x="213" y="220"/>
                  </a:cxn>
                  <a:cxn ang="0">
                    <a:pos x="185" y="233"/>
                  </a:cxn>
                  <a:cxn ang="0">
                    <a:pos x="156" y="253"/>
                  </a:cxn>
                  <a:cxn ang="0">
                    <a:pos x="121" y="266"/>
                  </a:cxn>
                  <a:cxn ang="0">
                    <a:pos x="85" y="273"/>
                  </a:cxn>
                  <a:cxn ang="0">
                    <a:pos x="85" y="273"/>
                  </a:cxn>
                  <a:cxn ang="0">
                    <a:pos x="42" y="273"/>
                  </a:cxn>
                  <a:cxn ang="0">
                    <a:pos x="0" y="266"/>
                  </a:cxn>
                  <a:cxn ang="0">
                    <a:pos x="0" y="266"/>
                  </a:cxn>
                  <a:cxn ang="0">
                    <a:pos x="35" y="259"/>
                  </a:cxn>
                  <a:cxn ang="0">
                    <a:pos x="64" y="246"/>
                  </a:cxn>
                  <a:cxn ang="0">
                    <a:pos x="92" y="226"/>
                  </a:cxn>
                  <a:cxn ang="0">
                    <a:pos x="121" y="213"/>
                  </a:cxn>
                  <a:cxn ang="0">
                    <a:pos x="135" y="186"/>
                  </a:cxn>
                  <a:cxn ang="0">
                    <a:pos x="149" y="166"/>
                  </a:cxn>
                  <a:cxn ang="0">
                    <a:pos x="156" y="140"/>
                  </a:cxn>
                  <a:cxn ang="0">
                    <a:pos x="156" y="113"/>
                  </a:cxn>
                  <a:cxn ang="0">
                    <a:pos x="156" y="113"/>
                  </a:cxn>
                </a:cxnLst>
                <a:rect l="0" t="0" r="r" b="b"/>
                <a:pathLst>
                  <a:path w="249" h="273">
                    <a:moveTo>
                      <a:pt x="156" y="113"/>
                    </a:moveTo>
                    <a:lnTo>
                      <a:pt x="156" y="113"/>
                    </a:lnTo>
                    <a:lnTo>
                      <a:pt x="142" y="73"/>
                    </a:lnTo>
                    <a:lnTo>
                      <a:pt x="121" y="47"/>
                    </a:lnTo>
                    <a:lnTo>
                      <a:pt x="85" y="20"/>
                    </a:lnTo>
                    <a:lnTo>
                      <a:pt x="42" y="0"/>
                    </a:lnTo>
                    <a:lnTo>
                      <a:pt x="42" y="0"/>
                    </a:lnTo>
                    <a:lnTo>
                      <a:pt x="50" y="0"/>
                    </a:lnTo>
                    <a:lnTo>
                      <a:pt x="50" y="0"/>
                    </a:lnTo>
                    <a:lnTo>
                      <a:pt x="92" y="0"/>
                    </a:lnTo>
                    <a:lnTo>
                      <a:pt x="128" y="7"/>
                    </a:lnTo>
                    <a:lnTo>
                      <a:pt x="156" y="13"/>
                    </a:lnTo>
                    <a:lnTo>
                      <a:pt x="185" y="27"/>
                    </a:lnTo>
                    <a:lnTo>
                      <a:pt x="213" y="47"/>
                    </a:lnTo>
                    <a:lnTo>
                      <a:pt x="235" y="67"/>
                    </a:lnTo>
                    <a:lnTo>
                      <a:pt x="242" y="87"/>
                    </a:lnTo>
                    <a:lnTo>
                      <a:pt x="249" y="113"/>
                    </a:lnTo>
                    <a:lnTo>
                      <a:pt x="249" y="113"/>
                    </a:lnTo>
                    <a:lnTo>
                      <a:pt x="249" y="146"/>
                    </a:lnTo>
                    <a:lnTo>
                      <a:pt x="242" y="173"/>
                    </a:lnTo>
                    <a:lnTo>
                      <a:pt x="227" y="193"/>
                    </a:lnTo>
                    <a:lnTo>
                      <a:pt x="213" y="220"/>
                    </a:lnTo>
                    <a:lnTo>
                      <a:pt x="185" y="233"/>
                    </a:lnTo>
                    <a:lnTo>
                      <a:pt x="156" y="253"/>
                    </a:lnTo>
                    <a:lnTo>
                      <a:pt x="121" y="266"/>
                    </a:lnTo>
                    <a:lnTo>
                      <a:pt x="85" y="273"/>
                    </a:lnTo>
                    <a:lnTo>
                      <a:pt x="85" y="273"/>
                    </a:lnTo>
                    <a:lnTo>
                      <a:pt x="42" y="273"/>
                    </a:lnTo>
                    <a:lnTo>
                      <a:pt x="0" y="266"/>
                    </a:lnTo>
                    <a:lnTo>
                      <a:pt x="0" y="266"/>
                    </a:lnTo>
                    <a:lnTo>
                      <a:pt x="35" y="259"/>
                    </a:lnTo>
                    <a:lnTo>
                      <a:pt x="64" y="246"/>
                    </a:lnTo>
                    <a:lnTo>
                      <a:pt x="92" y="226"/>
                    </a:lnTo>
                    <a:lnTo>
                      <a:pt x="121" y="213"/>
                    </a:lnTo>
                    <a:lnTo>
                      <a:pt x="135" y="186"/>
                    </a:lnTo>
                    <a:lnTo>
                      <a:pt x="149" y="166"/>
                    </a:lnTo>
                    <a:lnTo>
                      <a:pt x="156" y="140"/>
                    </a:lnTo>
                    <a:lnTo>
                      <a:pt x="156" y="113"/>
                    </a:lnTo>
                    <a:lnTo>
                      <a:pt x="156" y="113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6" name="Freeform 160"/>
              <p:cNvSpPr>
                <a:spLocks/>
              </p:cNvSpPr>
              <p:nvPr/>
            </p:nvSpPr>
            <p:spPr bwMode="auto">
              <a:xfrm>
                <a:off x="3805" y="2510"/>
                <a:ext cx="441" cy="286"/>
              </a:xfrm>
              <a:custGeom>
                <a:avLst/>
                <a:gdLst/>
                <a:ahLst/>
                <a:cxnLst>
                  <a:cxn ang="0">
                    <a:pos x="50" y="140"/>
                  </a:cxn>
                  <a:cxn ang="0">
                    <a:pos x="50" y="140"/>
                  </a:cxn>
                  <a:cxn ang="0">
                    <a:pos x="57" y="113"/>
                  </a:cxn>
                  <a:cxn ang="0">
                    <a:pos x="71" y="120"/>
                  </a:cxn>
                  <a:cxn ang="0">
                    <a:pos x="71" y="153"/>
                  </a:cxn>
                  <a:cxn ang="0">
                    <a:pos x="50" y="153"/>
                  </a:cxn>
                  <a:cxn ang="0">
                    <a:pos x="21" y="173"/>
                  </a:cxn>
                  <a:cxn ang="0">
                    <a:pos x="14" y="180"/>
                  </a:cxn>
                  <a:cxn ang="0">
                    <a:pos x="28" y="193"/>
                  </a:cxn>
                  <a:cxn ang="0">
                    <a:pos x="57" y="200"/>
                  </a:cxn>
                  <a:cxn ang="0">
                    <a:pos x="78" y="193"/>
                  </a:cxn>
                  <a:cxn ang="0">
                    <a:pos x="85" y="200"/>
                  </a:cxn>
                  <a:cxn ang="0">
                    <a:pos x="114" y="233"/>
                  </a:cxn>
                  <a:cxn ang="0">
                    <a:pos x="206" y="266"/>
                  </a:cxn>
                  <a:cxn ang="0">
                    <a:pos x="263" y="266"/>
                  </a:cxn>
                  <a:cxn ang="0">
                    <a:pos x="327" y="253"/>
                  </a:cxn>
                  <a:cxn ang="0">
                    <a:pos x="384" y="220"/>
                  </a:cxn>
                  <a:cxn ang="0">
                    <a:pos x="413" y="173"/>
                  </a:cxn>
                  <a:cxn ang="0">
                    <a:pos x="420" y="127"/>
                  </a:cxn>
                  <a:cxn ang="0">
                    <a:pos x="413" y="100"/>
                  </a:cxn>
                  <a:cxn ang="0">
                    <a:pos x="384" y="54"/>
                  </a:cxn>
                  <a:cxn ang="0">
                    <a:pos x="334" y="27"/>
                  </a:cxn>
                  <a:cxn ang="0">
                    <a:pos x="263" y="14"/>
                  </a:cxn>
                  <a:cxn ang="0">
                    <a:pos x="228" y="14"/>
                  </a:cxn>
                  <a:cxn ang="0">
                    <a:pos x="128" y="54"/>
                  </a:cxn>
                  <a:cxn ang="0">
                    <a:pos x="71" y="120"/>
                  </a:cxn>
                  <a:cxn ang="0">
                    <a:pos x="57" y="113"/>
                  </a:cxn>
                  <a:cxn ang="0">
                    <a:pos x="71" y="94"/>
                  </a:cxn>
                  <a:cxn ang="0">
                    <a:pos x="121" y="40"/>
                  </a:cxn>
                  <a:cxn ang="0">
                    <a:pos x="228" y="0"/>
                  </a:cxn>
                  <a:cxn ang="0">
                    <a:pos x="270" y="0"/>
                  </a:cxn>
                  <a:cxn ang="0">
                    <a:pos x="341" y="14"/>
                  </a:cxn>
                  <a:cxn ang="0">
                    <a:pos x="398" y="47"/>
                  </a:cxn>
                  <a:cxn ang="0">
                    <a:pos x="434" y="94"/>
                  </a:cxn>
                  <a:cxn ang="0">
                    <a:pos x="441" y="120"/>
                  </a:cxn>
                  <a:cxn ang="0">
                    <a:pos x="434" y="180"/>
                  </a:cxn>
                  <a:cxn ang="0">
                    <a:pos x="398" y="227"/>
                  </a:cxn>
                  <a:cxn ang="0">
                    <a:pos x="334" y="266"/>
                  </a:cxn>
                  <a:cxn ang="0">
                    <a:pos x="263" y="286"/>
                  </a:cxn>
                  <a:cxn ang="0">
                    <a:pos x="206" y="286"/>
                  </a:cxn>
                  <a:cxn ang="0">
                    <a:pos x="107" y="246"/>
                  </a:cxn>
                  <a:cxn ang="0">
                    <a:pos x="71" y="213"/>
                  </a:cxn>
                  <a:cxn ang="0">
                    <a:pos x="57" y="213"/>
                  </a:cxn>
                  <a:cxn ang="0">
                    <a:pos x="35" y="213"/>
                  </a:cxn>
                  <a:cxn ang="0">
                    <a:pos x="7" y="193"/>
                  </a:cxn>
                  <a:cxn ang="0">
                    <a:pos x="0" y="180"/>
                  </a:cxn>
                  <a:cxn ang="0">
                    <a:pos x="14" y="153"/>
                  </a:cxn>
                  <a:cxn ang="0">
                    <a:pos x="50" y="140"/>
                  </a:cxn>
                </a:cxnLst>
                <a:rect l="0" t="0" r="r" b="b"/>
                <a:pathLst>
                  <a:path w="441" h="286">
                    <a:moveTo>
                      <a:pt x="50" y="140"/>
                    </a:moveTo>
                    <a:lnTo>
                      <a:pt x="50" y="140"/>
                    </a:lnTo>
                    <a:lnTo>
                      <a:pt x="50" y="140"/>
                    </a:lnTo>
                    <a:lnTo>
                      <a:pt x="50" y="140"/>
                    </a:lnTo>
                    <a:lnTo>
                      <a:pt x="57" y="113"/>
                    </a:lnTo>
                    <a:lnTo>
                      <a:pt x="57" y="113"/>
                    </a:lnTo>
                    <a:lnTo>
                      <a:pt x="71" y="120"/>
                    </a:lnTo>
                    <a:lnTo>
                      <a:pt x="71" y="120"/>
                    </a:lnTo>
                    <a:lnTo>
                      <a:pt x="71" y="147"/>
                    </a:lnTo>
                    <a:lnTo>
                      <a:pt x="71" y="153"/>
                    </a:lnTo>
                    <a:lnTo>
                      <a:pt x="50" y="153"/>
                    </a:lnTo>
                    <a:lnTo>
                      <a:pt x="50" y="153"/>
                    </a:lnTo>
                    <a:lnTo>
                      <a:pt x="28" y="160"/>
                    </a:lnTo>
                    <a:lnTo>
                      <a:pt x="21" y="173"/>
                    </a:lnTo>
                    <a:lnTo>
                      <a:pt x="14" y="180"/>
                    </a:lnTo>
                    <a:lnTo>
                      <a:pt x="14" y="180"/>
                    </a:lnTo>
                    <a:lnTo>
                      <a:pt x="21" y="187"/>
                    </a:lnTo>
                    <a:lnTo>
                      <a:pt x="28" y="193"/>
                    </a:lnTo>
                    <a:lnTo>
                      <a:pt x="57" y="200"/>
                    </a:lnTo>
                    <a:lnTo>
                      <a:pt x="57" y="200"/>
                    </a:lnTo>
                    <a:lnTo>
                      <a:pt x="71" y="193"/>
                    </a:lnTo>
                    <a:lnTo>
                      <a:pt x="78" y="193"/>
                    </a:lnTo>
                    <a:lnTo>
                      <a:pt x="85" y="200"/>
                    </a:lnTo>
                    <a:lnTo>
                      <a:pt x="85" y="200"/>
                    </a:lnTo>
                    <a:lnTo>
                      <a:pt x="92" y="213"/>
                    </a:lnTo>
                    <a:lnTo>
                      <a:pt x="114" y="233"/>
                    </a:lnTo>
                    <a:lnTo>
                      <a:pt x="156" y="253"/>
                    </a:lnTo>
                    <a:lnTo>
                      <a:pt x="206" y="266"/>
                    </a:lnTo>
                    <a:lnTo>
                      <a:pt x="263" y="266"/>
                    </a:lnTo>
                    <a:lnTo>
                      <a:pt x="263" y="266"/>
                    </a:lnTo>
                    <a:lnTo>
                      <a:pt x="299" y="260"/>
                    </a:lnTo>
                    <a:lnTo>
                      <a:pt x="327" y="253"/>
                    </a:lnTo>
                    <a:lnTo>
                      <a:pt x="356" y="240"/>
                    </a:lnTo>
                    <a:lnTo>
                      <a:pt x="384" y="220"/>
                    </a:lnTo>
                    <a:lnTo>
                      <a:pt x="398" y="200"/>
                    </a:lnTo>
                    <a:lnTo>
                      <a:pt x="413" y="173"/>
                    </a:lnTo>
                    <a:lnTo>
                      <a:pt x="420" y="147"/>
                    </a:lnTo>
                    <a:lnTo>
                      <a:pt x="420" y="127"/>
                    </a:lnTo>
                    <a:lnTo>
                      <a:pt x="420" y="127"/>
                    </a:lnTo>
                    <a:lnTo>
                      <a:pt x="413" y="100"/>
                    </a:lnTo>
                    <a:lnTo>
                      <a:pt x="398" y="74"/>
                    </a:lnTo>
                    <a:lnTo>
                      <a:pt x="384" y="54"/>
                    </a:lnTo>
                    <a:lnTo>
                      <a:pt x="356" y="40"/>
                    </a:lnTo>
                    <a:lnTo>
                      <a:pt x="334" y="27"/>
                    </a:lnTo>
                    <a:lnTo>
                      <a:pt x="299" y="20"/>
                    </a:lnTo>
                    <a:lnTo>
                      <a:pt x="263" y="14"/>
                    </a:lnTo>
                    <a:lnTo>
                      <a:pt x="228" y="14"/>
                    </a:lnTo>
                    <a:lnTo>
                      <a:pt x="228" y="14"/>
                    </a:lnTo>
                    <a:lnTo>
                      <a:pt x="178" y="27"/>
                    </a:lnTo>
                    <a:lnTo>
                      <a:pt x="128" y="54"/>
                    </a:lnTo>
                    <a:lnTo>
                      <a:pt x="92" y="87"/>
                    </a:lnTo>
                    <a:lnTo>
                      <a:pt x="71" y="120"/>
                    </a:lnTo>
                    <a:lnTo>
                      <a:pt x="71" y="120"/>
                    </a:lnTo>
                    <a:lnTo>
                      <a:pt x="57" y="113"/>
                    </a:lnTo>
                    <a:lnTo>
                      <a:pt x="57" y="113"/>
                    </a:lnTo>
                    <a:lnTo>
                      <a:pt x="71" y="94"/>
                    </a:lnTo>
                    <a:lnTo>
                      <a:pt x="85" y="74"/>
                    </a:lnTo>
                    <a:lnTo>
                      <a:pt x="121" y="40"/>
                    </a:lnTo>
                    <a:lnTo>
                      <a:pt x="171" y="14"/>
                    </a:lnTo>
                    <a:lnTo>
                      <a:pt x="228" y="0"/>
                    </a:lnTo>
                    <a:lnTo>
                      <a:pt x="228" y="0"/>
                    </a:lnTo>
                    <a:lnTo>
                      <a:pt x="270" y="0"/>
                    </a:lnTo>
                    <a:lnTo>
                      <a:pt x="306" y="0"/>
                    </a:lnTo>
                    <a:lnTo>
                      <a:pt x="341" y="14"/>
                    </a:lnTo>
                    <a:lnTo>
                      <a:pt x="370" y="27"/>
                    </a:lnTo>
                    <a:lnTo>
                      <a:pt x="398" y="47"/>
                    </a:lnTo>
                    <a:lnTo>
                      <a:pt x="420" y="67"/>
                    </a:lnTo>
                    <a:lnTo>
                      <a:pt x="434" y="94"/>
                    </a:lnTo>
                    <a:lnTo>
                      <a:pt x="441" y="120"/>
                    </a:lnTo>
                    <a:lnTo>
                      <a:pt x="441" y="120"/>
                    </a:lnTo>
                    <a:lnTo>
                      <a:pt x="441" y="153"/>
                    </a:lnTo>
                    <a:lnTo>
                      <a:pt x="434" y="180"/>
                    </a:lnTo>
                    <a:lnTo>
                      <a:pt x="413" y="207"/>
                    </a:lnTo>
                    <a:lnTo>
                      <a:pt x="398" y="227"/>
                    </a:lnTo>
                    <a:lnTo>
                      <a:pt x="370" y="246"/>
                    </a:lnTo>
                    <a:lnTo>
                      <a:pt x="334" y="266"/>
                    </a:lnTo>
                    <a:lnTo>
                      <a:pt x="299" y="280"/>
                    </a:lnTo>
                    <a:lnTo>
                      <a:pt x="263" y="286"/>
                    </a:lnTo>
                    <a:lnTo>
                      <a:pt x="263" y="286"/>
                    </a:lnTo>
                    <a:lnTo>
                      <a:pt x="206" y="286"/>
                    </a:lnTo>
                    <a:lnTo>
                      <a:pt x="149" y="273"/>
                    </a:lnTo>
                    <a:lnTo>
                      <a:pt x="107" y="246"/>
                    </a:lnTo>
                    <a:lnTo>
                      <a:pt x="85" y="233"/>
                    </a:lnTo>
                    <a:lnTo>
                      <a:pt x="71" y="213"/>
                    </a:lnTo>
                    <a:lnTo>
                      <a:pt x="71" y="213"/>
                    </a:lnTo>
                    <a:lnTo>
                      <a:pt x="57" y="213"/>
                    </a:lnTo>
                    <a:lnTo>
                      <a:pt x="57" y="213"/>
                    </a:lnTo>
                    <a:lnTo>
                      <a:pt x="35" y="213"/>
                    </a:lnTo>
                    <a:lnTo>
                      <a:pt x="21" y="207"/>
                    </a:lnTo>
                    <a:lnTo>
                      <a:pt x="7" y="193"/>
                    </a:lnTo>
                    <a:lnTo>
                      <a:pt x="0" y="180"/>
                    </a:lnTo>
                    <a:lnTo>
                      <a:pt x="0" y="180"/>
                    </a:lnTo>
                    <a:lnTo>
                      <a:pt x="0" y="167"/>
                    </a:lnTo>
                    <a:lnTo>
                      <a:pt x="14" y="153"/>
                    </a:lnTo>
                    <a:lnTo>
                      <a:pt x="28" y="140"/>
                    </a:lnTo>
                    <a:lnTo>
                      <a:pt x="50" y="140"/>
                    </a:lnTo>
                    <a:lnTo>
                      <a:pt x="50" y="14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7" name="Freeform 161"/>
              <p:cNvSpPr>
                <a:spLocks/>
              </p:cNvSpPr>
              <p:nvPr/>
            </p:nvSpPr>
            <p:spPr bwMode="auto">
              <a:xfrm>
                <a:off x="3997" y="2630"/>
                <a:ext cx="28" cy="27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0" y="13"/>
                  </a:cxn>
                  <a:cxn ang="0">
                    <a:pos x="7" y="27"/>
                  </a:cxn>
                  <a:cxn ang="0">
                    <a:pos x="14" y="27"/>
                  </a:cxn>
                  <a:cxn ang="0">
                    <a:pos x="14" y="27"/>
                  </a:cxn>
                  <a:cxn ang="0">
                    <a:pos x="21" y="20"/>
                  </a:cxn>
                  <a:cxn ang="0">
                    <a:pos x="28" y="13"/>
                  </a:cxn>
                  <a:cxn ang="0">
                    <a:pos x="28" y="13"/>
                  </a:cxn>
                  <a:cxn ang="0">
                    <a:pos x="21" y="7"/>
                  </a:cxn>
                  <a:cxn ang="0">
                    <a:pos x="14" y="0"/>
                  </a:cxn>
                  <a:cxn ang="0">
                    <a:pos x="14" y="0"/>
                  </a:cxn>
                  <a:cxn ang="0">
                    <a:pos x="0" y="7"/>
                  </a:cxn>
                  <a:cxn ang="0">
                    <a:pos x="0" y="13"/>
                  </a:cxn>
                  <a:cxn ang="0">
                    <a:pos x="0" y="13"/>
                  </a:cxn>
                </a:cxnLst>
                <a:rect l="0" t="0" r="r" b="b"/>
                <a:pathLst>
                  <a:path w="28" h="27">
                    <a:moveTo>
                      <a:pt x="0" y="13"/>
                    </a:moveTo>
                    <a:lnTo>
                      <a:pt x="0" y="13"/>
                    </a:lnTo>
                    <a:lnTo>
                      <a:pt x="7" y="27"/>
                    </a:lnTo>
                    <a:lnTo>
                      <a:pt x="14" y="27"/>
                    </a:lnTo>
                    <a:lnTo>
                      <a:pt x="14" y="27"/>
                    </a:lnTo>
                    <a:lnTo>
                      <a:pt x="21" y="20"/>
                    </a:lnTo>
                    <a:lnTo>
                      <a:pt x="28" y="13"/>
                    </a:lnTo>
                    <a:lnTo>
                      <a:pt x="28" y="13"/>
                    </a:lnTo>
                    <a:lnTo>
                      <a:pt x="21" y="7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0" y="7"/>
                    </a:lnTo>
                    <a:lnTo>
                      <a:pt x="0" y="13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8" name="Freeform 162"/>
              <p:cNvSpPr>
                <a:spLocks/>
              </p:cNvSpPr>
              <p:nvPr/>
            </p:nvSpPr>
            <p:spPr bwMode="auto">
              <a:xfrm>
                <a:off x="4161" y="2597"/>
                <a:ext cx="21" cy="20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0" y="13"/>
                  </a:cxn>
                  <a:cxn ang="0">
                    <a:pos x="0" y="20"/>
                  </a:cxn>
                  <a:cxn ang="0">
                    <a:pos x="14" y="20"/>
                  </a:cxn>
                  <a:cxn ang="0">
                    <a:pos x="14" y="20"/>
                  </a:cxn>
                  <a:cxn ang="0">
                    <a:pos x="21" y="20"/>
                  </a:cxn>
                  <a:cxn ang="0">
                    <a:pos x="21" y="7"/>
                  </a:cxn>
                  <a:cxn ang="0">
                    <a:pos x="21" y="7"/>
                  </a:cxn>
                  <a:cxn ang="0">
                    <a:pos x="21" y="0"/>
                  </a:cxn>
                  <a:cxn ang="0">
                    <a:pos x="7" y="0"/>
                  </a:cxn>
                  <a:cxn ang="0">
                    <a:pos x="7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0" y="13"/>
                  </a:cxn>
                </a:cxnLst>
                <a:rect l="0" t="0" r="r" b="b"/>
                <a:pathLst>
                  <a:path w="21" h="20">
                    <a:moveTo>
                      <a:pt x="0" y="13"/>
                    </a:moveTo>
                    <a:lnTo>
                      <a:pt x="0" y="13"/>
                    </a:lnTo>
                    <a:lnTo>
                      <a:pt x="0" y="20"/>
                    </a:lnTo>
                    <a:lnTo>
                      <a:pt x="14" y="20"/>
                    </a:lnTo>
                    <a:lnTo>
                      <a:pt x="14" y="20"/>
                    </a:lnTo>
                    <a:lnTo>
                      <a:pt x="21" y="20"/>
                    </a:lnTo>
                    <a:lnTo>
                      <a:pt x="21" y="7"/>
                    </a:lnTo>
                    <a:lnTo>
                      <a:pt x="21" y="7"/>
                    </a:lnTo>
                    <a:lnTo>
                      <a:pt x="21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9" name="Freeform 163"/>
              <p:cNvSpPr>
                <a:spLocks/>
              </p:cNvSpPr>
              <p:nvPr/>
            </p:nvSpPr>
            <p:spPr bwMode="auto">
              <a:xfrm>
                <a:off x="4118" y="2643"/>
                <a:ext cx="50" cy="27"/>
              </a:xfrm>
              <a:custGeom>
                <a:avLst/>
                <a:gdLst/>
                <a:ahLst/>
                <a:cxnLst>
                  <a:cxn ang="0">
                    <a:pos x="0" y="20"/>
                  </a:cxn>
                  <a:cxn ang="0">
                    <a:pos x="0" y="20"/>
                  </a:cxn>
                  <a:cxn ang="0">
                    <a:pos x="7" y="27"/>
                  </a:cxn>
                  <a:cxn ang="0">
                    <a:pos x="14" y="27"/>
                  </a:cxn>
                  <a:cxn ang="0">
                    <a:pos x="50" y="27"/>
                  </a:cxn>
                  <a:cxn ang="0">
                    <a:pos x="50" y="27"/>
                  </a:cxn>
                  <a:cxn ang="0">
                    <a:pos x="50" y="20"/>
                  </a:cxn>
                  <a:cxn ang="0">
                    <a:pos x="50" y="14"/>
                  </a:cxn>
                  <a:cxn ang="0">
                    <a:pos x="50" y="7"/>
                  </a:cxn>
                  <a:cxn ang="0">
                    <a:pos x="50" y="0"/>
                  </a:cxn>
                  <a:cxn ang="0">
                    <a:pos x="14" y="7"/>
                  </a:cxn>
                  <a:cxn ang="0">
                    <a:pos x="14" y="7"/>
                  </a:cxn>
                  <a:cxn ang="0">
                    <a:pos x="0" y="7"/>
                  </a:cxn>
                  <a:cxn ang="0">
                    <a:pos x="0" y="20"/>
                  </a:cxn>
                  <a:cxn ang="0">
                    <a:pos x="0" y="20"/>
                  </a:cxn>
                </a:cxnLst>
                <a:rect l="0" t="0" r="r" b="b"/>
                <a:pathLst>
                  <a:path w="50" h="27">
                    <a:moveTo>
                      <a:pt x="0" y="20"/>
                    </a:moveTo>
                    <a:lnTo>
                      <a:pt x="0" y="20"/>
                    </a:lnTo>
                    <a:lnTo>
                      <a:pt x="7" y="27"/>
                    </a:lnTo>
                    <a:lnTo>
                      <a:pt x="14" y="27"/>
                    </a:lnTo>
                    <a:lnTo>
                      <a:pt x="50" y="27"/>
                    </a:lnTo>
                    <a:lnTo>
                      <a:pt x="50" y="27"/>
                    </a:lnTo>
                    <a:lnTo>
                      <a:pt x="50" y="20"/>
                    </a:lnTo>
                    <a:lnTo>
                      <a:pt x="50" y="14"/>
                    </a:lnTo>
                    <a:lnTo>
                      <a:pt x="50" y="7"/>
                    </a:lnTo>
                    <a:lnTo>
                      <a:pt x="50" y="0"/>
                    </a:lnTo>
                    <a:lnTo>
                      <a:pt x="14" y="7"/>
                    </a:lnTo>
                    <a:lnTo>
                      <a:pt x="14" y="7"/>
                    </a:lnTo>
                    <a:lnTo>
                      <a:pt x="0" y="7"/>
                    </a:lnTo>
                    <a:lnTo>
                      <a:pt x="0" y="20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0" name="Freeform 164"/>
              <p:cNvSpPr>
                <a:spLocks/>
              </p:cNvSpPr>
              <p:nvPr/>
            </p:nvSpPr>
            <p:spPr bwMode="auto">
              <a:xfrm>
                <a:off x="4025" y="2703"/>
                <a:ext cx="107" cy="2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7"/>
                  </a:cxn>
                  <a:cxn ang="0">
                    <a:pos x="0" y="7"/>
                  </a:cxn>
                  <a:cxn ang="0">
                    <a:pos x="8" y="7"/>
                  </a:cxn>
                  <a:cxn ang="0">
                    <a:pos x="29" y="20"/>
                  </a:cxn>
                  <a:cxn ang="0">
                    <a:pos x="57" y="27"/>
                  </a:cxn>
                  <a:cxn ang="0">
                    <a:pos x="100" y="20"/>
                  </a:cxn>
                  <a:cxn ang="0">
                    <a:pos x="100" y="20"/>
                  </a:cxn>
                  <a:cxn ang="0">
                    <a:pos x="107" y="14"/>
                  </a:cxn>
                  <a:cxn ang="0">
                    <a:pos x="107" y="14"/>
                  </a:cxn>
                  <a:cxn ang="0">
                    <a:pos x="100" y="7"/>
                  </a:cxn>
                  <a:cxn ang="0">
                    <a:pos x="100" y="7"/>
                  </a:cxn>
                  <a:cxn ang="0">
                    <a:pos x="57" y="14"/>
                  </a:cxn>
                  <a:cxn ang="0">
                    <a:pos x="29" y="14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07" h="27">
                    <a:moveTo>
                      <a:pt x="0" y="0"/>
                    </a:moveTo>
                    <a:lnTo>
                      <a:pt x="0" y="0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8" y="7"/>
                    </a:lnTo>
                    <a:lnTo>
                      <a:pt x="29" y="20"/>
                    </a:lnTo>
                    <a:lnTo>
                      <a:pt x="57" y="27"/>
                    </a:lnTo>
                    <a:lnTo>
                      <a:pt x="100" y="20"/>
                    </a:lnTo>
                    <a:lnTo>
                      <a:pt x="100" y="20"/>
                    </a:lnTo>
                    <a:lnTo>
                      <a:pt x="107" y="14"/>
                    </a:lnTo>
                    <a:lnTo>
                      <a:pt x="107" y="14"/>
                    </a:lnTo>
                    <a:lnTo>
                      <a:pt x="100" y="7"/>
                    </a:lnTo>
                    <a:lnTo>
                      <a:pt x="100" y="7"/>
                    </a:lnTo>
                    <a:lnTo>
                      <a:pt x="57" y="14"/>
                    </a:lnTo>
                    <a:lnTo>
                      <a:pt x="29" y="14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1" name="Freeform 165"/>
              <p:cNvSpPr>
                <a:spLocks/>
              </p:cNvSpPr>
              <p:nvPr/>
            </p:nvSpPr>
            <p:spPr bwMode="auto">
              <a:xfrm>
                <a:off x="2189" y="2896"/>
                <a:ext cx="107" cy="2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7"/>
                  </a:cxn>
                  <a:cxn ang="0">
                    <a:pos x="0" y="7"/>
                  </a:cxn>
                  <a:cxn ang="0">
                    <a:pos x="7" y="13"/>
                  </a:cxn>
                  <a:cxn ang="0">
                    <a:pos x="29" y="20"/>
                  </a:cxn>
                  <a:cxn ang="0">
                    <a:pos x="64" y="27"/>
                  </a:cxn>
                  <a:cxn ang="0">
                    <a:pos x="100" y="20"/>
                  </a:cxn>
                  <a:cxn ang="0">
                    <a:pos x="100" y="20"/>
                  </a:cxn>
                  <a:cxn ang="0">
                    <a:pos x="107" y="13"/>
                  </a:cxn>
                  <a:cxn ang="0">
                    <a:pos x="107" y="13"/>
                  </a:cxn>
                  <a:cxn ang="0">
                    <a:pos x="100" y="13"/>
                  </a:cxn>
                  <a:cxn ang="0">
                    <a:pos x="100" y="13"/>
                  </a:cxn>
                  <a:cxn ang="0">
                    <a:pos x="64" y="20"/>
                  </a:cxn>
                  <a:cxn ang="0">
                    <a:pos x="29" y="13"/>
                  </a:cxn>
                  <a:cxn ang="0">
                    <a:pos x="7" y="0"/>
                  </a:cxn>
                  <a:cxn ang="0">
                    <a:pos x="7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07" h="27">
                    <a:moveTo>
                      <a:pt x="0" y="0"/>
                    </a:moveTo>
                    <a:lnTo>
                      <a:pt x="0" y="0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7" y="13"/>
                    </a:lnTo>
                    <a:lnTo>
                      <a:pt x="29" y="20"/>
                    </a:lnTo>
                    <a:lnTo>
                      <a:pt x="64" y="27"/>
                    </a:lnTo>
                    <a:lnTo>
                      <a:pt x="100" y="20"/>
                    </a:lnTo>
                    <a:lnTo>
                      <a:pt x="100" y="20"/>
                    </a:lnTo>
                    <a:lnTo>
                      <a:pt x="107" y="13"/>
                    </a:lnTo>
                    <a:lnTo>
                      <a:pt x="107" y="13"/>
                    </a:lnTo>
                    <a:lnTo>
                      <a:pt x="100" y="13"/>
                    </a:lnTo>
                    <a:lnTo>
                      <a:pt x="100" y="13"/>
                    </a:lnTo>
                    <a:lnTo>
                      <a:pt x="64" y="20"/>
                    </a:lnTo>
                    <a:lnTo>
                      <a:pt x="29" y="13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2" name="Freeform 166"/>
              <p:cNvSpPr>
                <a:spLocks/>
              </p:cNvSpPr>
              <p:nvPr/>
            </p:nvSpPr>
            <p:spPr bwMode="auto">
              <a:xfrm>
                <a:off x="3805" y="2424"/>
                <a:ext cx="491" cy="266"/>
              </a:xfrm>
              <a:custGeom>
                <a:avLst/>
                <a:gdLst/>
                <a:ahLst/>
                <a:cxnLst>
                  <a:cxn ang="0">
                    <a:pos x="85" y="40"/>
                  </a:cxn>
                  <a:cxn ang="0">
                    <a:pos x="92" y="60"/>
                  </a:cxn>
                  <a:cxn ang="0">
                    <a:pos x="21" y="80"/>
                  </a:cxn>
                  <a:cxn ang="0">
                    <a:pos x="0" y="100"/>
                  </a:cxn>
                  <a:cxn ang="0">
                    <a:pos x="35" y="106"/>
                  </a:cxn>
                  <a:cxn ang="0">
                    <a:pos x="21" y="126"/>
                  </a:cxn>
                  <a:cxn ang="0">
                    <a:pos x="14" y="173"/>
                  </a:cxn>
                  <a:cxn ang="0">
                    <a:pos x="21" y="193"/>
                  </a:cxn>
                  <a:cxn ang="0">
                    <a:pos x="35" y="226"/>
                  </a:cxn>
                  <a:cxn ang="0">
                    <a:pos x="57" y="239"/>
                  </a:cxn>
                  <a:cxn ang="0">
                    <a:pos x="92" y="266"/>
                  </a:cxn>
                  <a:cxn ang="0">
                    <a:pos x="128" y="246"/>
                  </a:cxn>
                  <a:cxn ang="0">
                    <a:pos x="135" y="233"/>
                  </a:cxn>
                  <a:cxn ang="0">
                    <a:pos x="156" y="213"/>
                  </a:cxn>
                  <a:cxn ang="0">
                    <a:pos x="163" y="206"/>
                  </a:cxn>
                  <a:cxn ang="0">
                    <a:pos x="171" y="193"/>
                  </a:cxn>
                  <a:cxn ang="0">
                    <a:pos x="192" y="173"/>
                  </a:cxn>
                  <a:cxn ang="0">
                    <a:pos x="235" y="173"/>
                  </a:cxn>
                  <a:cxn ang="0">
                    <a:pos x="299" y="186"/>
                  </a:cxn>
                  <a:cxn ang="0">
                    <a:pos x="306" y="180"/>
                  </a:cxn>
                  <a:cxn ang="0">
                    <a:pos x="284" y="146"/>
                  </a:cxn>
                  <a:cxn ang="0">
                    <a:pos x="349" y="160"/>
                  </a:cxn>
                  <a:cxn ang="0">
                    <a:pos x="398" y="173"/>
                  </a:cxn>
                  <a:cxn ang="0">
                    <a:pos x="384" y="160"/>
                  </a:cxn>
                  <a:cxn ang="0">
                    <a:pos x="377" y="140"/>
                  </a:cxn>
                  <a:cxn ang="0">
                    <a:pos x="420" y="166"/>
                  </a:cxn>
                  <a:cxn ang="0">
                    <a:pos x="455" y="213"/>
                  </a:cxn>
                  <a:cxn ang="0">
                    <a:pos x="455" y="186"/>
                  </a:cxn>
                  <a:cxn ang="0">
                    <a:pos x="448" y="160"/>
                  </a:cxn>
                  <a:cxn ang="0">
                    <a:pos x="448" y="153"/>
                  </a:cxn>
                  <a:cxn ang="0">
                    <a:pos x="477" y="166"/>
                  </a:cxn>
                  <a:cxn ang="0">
                    <a:pos x="484" y="160"/>
                  </a:cxn>
                  <a:cxn ang="0">
                    <a:pos x="477" y="140"/>
                  </a:cxn>
                  <a:cxn ang="0">
                    <a:pos x="434" y="106"/>
                  </a:cxn>
                  <a:cxn ang="0">
                    <a:pos x="420" y="93"/>
                  </a:cxn>
                  <a:cxn ang="0">
                    <a:pos x="477" y="106"/>
                  </a:cxn>
                  <a:cxn ang="0">
                    <a:pos x="470" y="93"/>
                  </a:cxn>
                  <a:cxn ang="0">
                    <a:pos x="420" y="53"/>
                  </a:cxn>
                  <a:cxn ang="0">
                    <a:pos x="363" y="40"/>
                  </a:cxn>
                  <a:cxn ang="0">
                    <a:pos x="405" y="33"/>
                  </a:cxn>
                  <a:cxn ang="0">
                    <a:pos x="405" y="20"/>
                  </a:cxn>
                  <a:cxn ang="0">
                    <a:pos x="370" y="13"/>
                  </a:cxn>
                  <a:cxn ang="0">
                    <a:pos x="292" y="13"/>
                  </a:cxn>
                  <a:cxn ang="0">
                    <a:pos x="306" y="7"/>
                  </a:cxn>
                  <a:cxn ang="0">
                    <a:pos x="277" y="0"/>
                  </a:cxn>
                  <a:cxn ang="0">
                    <a:pos x="178" y="20"/>
                  </a:cxn>
                  <a:cxn ang="0">
                    <a:pos x="135" y="47"/>
                  </a:cxn>
                  <a:cxn ang="0">
                    <a:pos x="99" y="33"/>
                  </a:cxn>
                  <a:cxn ang="0">
                    <a:pos x="85" y="40"/>
                  </a:cxn>
                </a:cxnLst>
                <a:rect l="0" t="0" r="r" b="b"/>
                <a:pathLst>
                  <a:path w="491" h="266">
                    <a:moveTo>
                      <a:pt x="85" y="40"/>
                    </a:moveTo>
                    <a:lnTo>
                      <a:pt x="85" y="40"/>
                    </a:lnTo>
                    <a:lnTo>
                      <a:pt x="92" y="60"/>
                    </a:lnTo>
                    <a:lnTo>
                      <a:pt x="92" y="60"/>
                    </a:lnTo>
                    <a:lnTo>
                      <a:pt x="50" y="73"/>
                    </a:lnTo>
                    <a:lnTo>
                      <a:pt x="21" y="80"/>
                    </a:lnTo>
                    <a:lnTo>
                      <a:pt x="0" y="93"/>
                    </a:lnTo>
                    <a:lnTo>
                      <a:pt x="0" y="100"/>
                    </a:lnTo>
                    <a:lnTo>
                      <a:pt x="0" y="100"/>
                    </a:lnTo>
                    <a:lnTo>
                      <a:pt x="35" y="106"/>
                    </a:lnTo>
                    <a:lnTo>
                      <a:pt x="35" y="106"/>
                    </a:lnTo>
                    <a:lnTo>
                      <a:pt x="21" y="126"/>
                    </a:lnTo>
                    <a:lnTo>
                      <a:pt x="14" y="146"/>
                    </a:lnTo>
                    <a:lnTo>
                      <a:pt x="14" y="173"/>
                    </a:lnTo>
                    <a:lnTo>
                      <a:pt x="21" y="193"/>
                    </a:lnTo>
                    <a:lnTo>
                      <a:pt x="21" y="193"/>
                    </a:lnTo>
                    <a:lnTo>
                      <a:pt x="35" y="226"/>
                    </a:lnTo>
                    <a:lnTo>
                      <a:pt x="35" y="226"/>
                    </a:lnTo>
                    <a:lnTo>
                      <a:pt x="57" y="239"/>
                    </a:lnTo>
                    <a:lnTo>
                      <a:pt x="57" y="239"/>
                    </a:lnTo>
                    <a:lnTo>
                      <a:pt x="92" y="259"/>
                    </a:lnTo>
                    <a:lnTo>
                      <a:pt x="92" y="266"/>
                    </a:lnTo>
                    <a:lnTo>
                      <a:pt x="128" y="253"/>
                    </a:lnTo>
                    <a:lnTo>
                      <a:pt x="128" y="246"/>
                    </a:lnTo>
                    <a:lnTo>
                      <a:pt x="128" y="246"/>
                    </a:lnTo>
                    <a:lnTo>
                      <a:pt x="135" y="233"/>
                    </a:lnTo>
                    <a:lnTo>
                      <a:pt x="149" y="219"/>
                    </a:lnTo>
                    <a:lnTo>
                      <a:pt x="156" y="213"/>
                    </a:lnTo>
                    <a:lnTo>
                      <a:pt x="156" y="213"/>
                    </a:lnTo>
                    <a:lnTo>
                      <a:pt x="163" y="206"/>
                    </a:lnTo>
                    <a:lnTo>
                      <a:pt x="171" y="193"/>
                    </a:lnTo>
                    <a:lnTo>
                      <a:pt x="171" y="193"/>
                    </a:lnTo>
                    <a:lnTo>
                      <a:pt x="178" y="180"/>
                    </a:lnTo>
                    <a:lnTo>
                      <a:pt x="192" y="173"/>
                    </a:lnTo>
                    <a:lnTo>
                      <a:pt x="192" y="173"/>
                    </a:lnTo>
                    <a:lnTo>
                      <a:pt x="235" y="173"/>
                    </a:lnTo>
                    <a:lnTo>
                      <a:pt x="263" y="173"/>
                    </a:lnTo>
                    <a:lnTo>
                      <a:pt x="299" y="186"/>
                    </a:lnTo>
                    <a:lnTo>
                      <a:pt x="313" y="199"/>
                    </a:lnTo>
                    <a:lnTo>
                      <a:pt x="306" y="180"/>
                    </a:lnTo>
                    <a:lnTo>
                      <a:pt x="306" y="180"/>
                    </a:lnTo>
                    <a:lnTo>
                      <a:pt x="284" y="146"/>
                    </a:lnTo>
                    <a:lnTo>
                      <a:pt x="284" y="146"/>
                    </a:lnTo>
                    <a:lnTo>
                      <a:pt x="349" y="160"/>
                    </a:lnTo>
                    <a:lnTo>
                      <a:pt x="377" y="166"/>
                    </a:lnTo>
                    <a:lnTo>
                      <a:pt x="398" y="173"/>
                    </a:lnTo>
                    <a:lnTo>
                      <a:pt x="384" y="160"/>
                    </a:lnTo>
                    <a:lnTo>
                      <a:pt x="384" y="160"/>
                    </a:lnTo>
                    <a:lnTo>
                      <a:pt x="377" y="140"/>
                    </a:lnTo>
                    <a:lnTo>
                      <a:pt x="377" y="140"/>
                    </a:lnTo>
                    <a:lnTo>
                      <a:pt x="405" y="153"/>
                    </a:lnTo>
                    <a:lnTo>
                      <a:pt x="420" y="166"/>
                    </a:lnTo>
                    <a:lnTo>
                      <a:pt x="441" y="193"/>
                    </a:lnTo>
                    <a:lnTo>
                      <a:pt x="455" y="213"/>
                    </a:lnTo>
                    <a:lnTo>
                      <a:pt x="455" y="186"/>
                    </a:lnTo>
                    <a:lnTo>
                      <a:pt x="455" y="186"/>
                    </a:lnTo>
                    <a:lnTo>
                      <a:pt x="448" y="160"/>
                    </a:lnTo>
                    <a:lnTo>
                      <a:pt x="448" y="160"/>
                    </a:lnTo>
                    <a:lnTo>
                      <a:pt x="448" y="153"/>
                    </a:lnTo>
                    <a:lnTo>
                      <a:pt x="448" y="153"/>
                    </a:lnTo>
                    <a:lnTo>
                      <a:pt x="470" y="166"/>
                    </a:lnTo>
                    <a:lnTo>
                      <a:pt x="477" y="166"/>
                    </a:lnTo>
                    <a:lnTo>
                      <a:pt x="491" y="180"/>
                    </a:lnTo>
                    <a:lnTo>
                      <a:pt x="484" y="160"/>
                    </a:lnTo>
                    <a:lnTo>
                      <a:pt x="484" y="160"/>
                    </a:lnTo>
                    <a:lnTo>
                      <a:pt x="477" y="140"/>
                    </a:lnTo>
                    <a:lnTo>
                      <a:pt x="455" y="120"/>
                    </a:lnTo>
                    <a:lnTo>
                      <a:pt x="434" y="106"/>
                    </a:lnTo>
                    <a:lnTo>
                      <a:pt x="420" y="93"/>
                    </a:lnTo>
                    <a:lnTo>
                      <a:pt x="420" y="93"/>
                    </a:lnTo>
                    <a:lnTo>
                      <a:pt x="462" y="100"/>
                    </a:lnTo>
                    <a:lnTo>
                      <a:pt x="477" y="106"/>
                    </a:lnTo>
                    <a:lnTo>
                      <a:pt x="470" y="93"/>
                    </a:lnTo>
                    <a:lnTo>
                      <a:pt x="470" y="93"/>
                    </a:lnTo>
                    <a:lnTo>
                      <a:pt x="441" y="66"/>
                    </a:lnTo>
                    <a:lnTo>
                      <a:pt x="420" y="53"/>
                    </a:lnTo>
                    <a:lnTo>
                      <a:pt x="391" y="47"/>
                    </a:lnTo>
                    <a:lnTo>
                      <a:pt x="363" y="40"/>
                    </a:lnTo>
                    <a:lnTo>
                      <a:pt x="363" y="40"/>
                    </a:lnTo>
                    <a:lnTo>
                      <a:pt x="405" y="33"/>
                    </a:lnTo>
                    <a:lnTo>
                      <a:pt x="427" y="33"/>
                    </a:lnTo>
                    <a:lnTo>
                      <a:pt x="405" y="20"/>
                    </a:lnTo>
                    <a:lnTo>
                      <a:pt x="405" y="20"/>
                    </a:lnTo>
                    <a:lnTo>
                      <a:pt x="370" y="13"/>
                    </a:lnTo>
                    <a:lnTo>
                      <a:pt x="341" y="7"/>
                    </a:lnTo>
                    <a:lnTo>
                      <a:pt x="292" y="13"/>
                    </a:lnTo>
                    <a:lnTo>
                      <a:pt x="292" y="13"/>
                    </a:lnTo>
                    <a:lnTo>
                      <a:pt x="306" y="7"/>
                    </a:lnTo>
                    <a:lnTo>
                      <a:pt x="277" y="0"/>
                    </a:lnTo>
                    <a:lnTo>
                      <a:pt x="277" y="0"/>
                    </a:lnTo>
                    <a:lnTo>
                      <a:pt x="220" y="7"/>
                    </a:lnTo>
                    <a:lnTo>
                      <a:pt x="178" y="20"/>
                    </a:lnTo>
                    <a:lnTo>
                      <a:pt x="149" y="33"/>
                    </a:lnTo>
                    <a:lnTo>
                      <a:pt x="135" y="47"/>
                    </a:lnTo>
                    <a:lnTo>
                      <a:pt x="135" y="47"/>
                    </a:lnTo>
                    <a:lnTo>
                      <a:pt x="99" y="33"/>
                    </a:lnTo>
                    <a:lnTo>
                      <a:pt x="71" y="27"/>
                    </a:lnTo>
                    <a:lnTo>
                      <a:pt x="85" y="4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3" name="Freeform 167"/>
              <p:cNvSpPr>
                <a:spLocks/>
              </p:cNvSpPr>
              <p:nvPr/>
            </p:nvSpPr>
            <p:spPr bwMode="auto">
              <a:xfrm>
                <a:off x="3826" y="2437"/>
                <a:ext cx="449" cy="240"/>
              </a:xfrm>
              <a:custGeom>
                <a:avLst/>
                <a:gdLst/>
                <a:ahLst/>
                <a:cxnLst>
                  <a:cxn ang="0">
                    <a:pos x="86" y="53"/>
                  </a:cxn>
                  <a:cxn ang="0">
                    <a:pos x="78" y="34"/>
                  </a:cxn>
                  <a:cxn ang="0">
                    <a:pos x="114" y="47"/>
                  </a:cxn>
                  <a:cxn ang="0">
                    <a:pos x="121" y="47"/>
                  </a:cxn>
                  <a:cxn ang="0">
                    <a:pos x="185" y="14"/>
                  </a:cxn>
                  <a:cxn ang="0">
                    <a:pos x="228" y="0"/>
                  </a:cxn>
                  <a:cxn ang="0">
                    <a:pos x="214" y="20"/>
                  </a:cxn>
                  <a:cxn ang="0">
                    <a:pos x="214" y="27"/>
                  </a:cxn>
                  <a:cxn ang="0">
                    <a:pos x="256" y="14"/>
                  </a:cxn>
                  <a:cxn ang="0">
                    <a:pos x="328" y="7"/>
                  </a:cxn>
                  <a:cxn ang="0">
                    <a:pos x="356" y="14"/>
                  </a:cxn>
                  <a:cxn ang="0">
                    <a:pos x="306" y="34"/>
                  </a:cxn>
                  <a:cxn ang="0">
                    <a:pos x="299" y="40"/>
                  </a:cxn>
                  <a:cxn ang="0">
                    <a:pos x="384" y="53"/>
                  </a:cxn>
                  <a:cxn ang="0">
                    <a:pos x="420" y="73"/>
                  </a:cxn>
                  <a:cxn ang="0">
                    <a:pos x="392" y="73"/>
                  </a:cxn>
                  <a:cxn ang="0">
                    <a:pos x="349" y="87"/>
                  </a:cxn>
                  <a:cxn ang="0">
                    <a:pos x="363" y="87"/>
                  </a:cxn>
                  <a:cxn ang="0">
                    <a:pos x="420" y="113"/>
                  </a:cxn>
                  <a:cxn ang="0">
                    <a:pos x="449" y="133"/>
                  </a:cxn>
                  <a:cxn ang="0">
                    <a:pos x="406" y="127"/>
                  </a:cxn>
                  <a:cxn ang="0">
                    <a:pos x="406" y="140"/>
                  </a:cxn>
                  <a:cxn ang="0">
                    <a:pos x="413" y="153"/>
                  </a:cxn>
                  <a:cxn ang="0">
                    <a:pos x="363" y="120"/>
                  </a:cxn>
                  <a:cxn ang="0">
                    <a:pos x="328" y="113"/>
                  </a:cxn>
                  <a:cxn ang="0">
                    <a:pos x="335" y="127"/>
                  </a:cxn>
                  <a:cxn ang="0">
                    <a:pos x="342" y="140"/>
                  </a:cxn>
                  <a:cxn ang="0">
                    <a:pos x="249" y="120"/>
                  </a:cxn>
                  <a:cxn ang="0">
                    <a:pos x="242" y="133"/>
                  </a:cxn>
                  <a:cxn ang="0">
                    <a:pos x="263" y="153"/>
                  </a:cxn>
                  <a:cxn ang="0">
                    <a:pos x="221" y="147"/>
                  </a:cxn>
                  <a:cxn ang="0">
                    <a:pos x="164" y="153"/>
                  </a:cxn>
                  <a:cxn ang="0">
                    <a:pos x="150" y="160"/>
                  </a:cxn>
                  <a:cxn ang="0">
                    <a:pos x="135" y="180"/>
                  </a:cxn>
                  <a:cxn ang="0">
                    <a:pos x="135" y="186"/>
                  </a:cxn>
                  <a:cxn ang="0">
                    <a:pos x="121" y="200"/>
                  </a:cxn>
                  <a:cxn ang="0">
                    <a:pos x="100" y="213"/>
                  </a:cxn>
                  <a:cxn ang="0">
                    <a:pos x="93" y="233"/>
                  </a:cxn>
                  <a:cxn ang="0">
                    <a:pos x="78" y="240"/>
                  </a:cxn>
                  <a:cxn ang="0">
                    <a:pos x="43" y="213"/>
                  </a:cxn>
                  <a:cxn ang="0">
                    <a:pos x="22" y="206"/>
                  </a:cxn>
                  <a:cxn ang="0">
                    <a:pos x="7" y="173"/>
                  </a:cxn>
                  <a:cxn ang="0">
                    <a:pos x="7" y="133"/>
                  </a:cxn>
                  <a:cxn ang="0">
                    <a:pos x="36" y="93"/>
                  </a:cxn>
                  <a:cxn ang="0">
                    <a:pos x="43" y="80"/>
                  </a:cxn>
                  <a:cxn ang="0">
                    <a:pos x="0" y="80"/>
                  </a:cxn>
                  <a:cxn ang="0">
                    <a:pos x="86" y="60"/>
                  </a:cxn>
                  <a:cxn ang="0">
                    <a:pos x="86" y="53"/>
                  </a:cxn>
                </a:cxnLst>
                <a:rect l="0" t="0" r="r" b="b"/>
                <a:pathLst>
                  <a:path w="449" h="240">
                    <a:moveTo>
                      <a:pt x="86" y="53"/>
                    </a:moveTo>
                    <a:lnTo>
                      <a:pt x="86" y="53"/>
                    </a:lnTo>
                    <a:lnTo>
                      <a:pt x="78" y="34"/>
                    </a:lnTo>
                    <a:lnTo>
                      <a:pt x="78" y="34"/>
                    </a:lnTo>
                    <a:lnTo>
                      <a:pt x="107" y="47"/>
                    </a:lnTo>
                    <a:lnTo>
                      <a:pt x="114" y="47"/>
                    </a:lnTo>
                    <a:lnTo>
                      <a:pt x="121" y="47"/>
                    </a:lnTo>
                    <a:lnTo>
                      <a:pt x="121" y="47"/>
                    </a:lnTo>
                    <a:lnTo>
                      <a:pt x="150" y="27"/>
                    </a:lnTo>
                    <a:lnTo>
                      <a:pt x="185" y="14"/>
                    </a:lnTo>
                    <a:lnTo>
                      <a:pt x="228" y="0"/>
                    </a:lnTo>
                    <a:lnTo>
                      <a:pt x="228" y="0"/>
                    </a:lnTo>
                    <a:lnTo>
                      <a:pt x="221" y="14"/>
                    </a:lnTo>
                    <a:lnTo>
                      <a:pt x="214" y="20"/>
                    </a:lnTo>
                    <a:lnTo>
                      <a:pt x="214" y="27"/>
                    </a:lnTo>
                    <a:lnTo>
                      <a:pt x="214" y="27"/>
                    </a:lnTo>
                    <a:lnTo>
                      <a:pt x="221" y="27"/>
                    </a:lnTo>
                    <a:lnTo>
                      <a:pt x="256" y="14"/>
                    </a:lnTo>
                    <a:lnTo>
                      <a:pt x="299" y="7"/>
                    </a:lnTo>
                    <a:lnTo>
                      <a:pt x="328" y="7"/>
                    </a:lnTo>
                    <a:lnTo>
                      <a:pt x="356" y="14"/>
                    </a:lnTo>
                    <a:lnTo>
                      <a:pt x="356" y="14"/>
                    </a:lnTo>
                    <a:lnTo>
                      <a:pt x="328" y="20"/>
                    </a:lnTo>
                    <a:lnTo>
                      <a:pt x="306" y="34"/>
                    </a:lnTo>
                    <a:lnTo>
                      <a:pt x="299" y="40"/>
                    </a:lnTo>
                    <a:lnTo>
                      <a:pt x="299" y="40"/>
                    </a:lnTo>
                    <a:lnTo>
                      <a:pt x="342" y="40"/>
                    </a:lnTo>
                    <a:lnTo>
                      <a:pt x="384" y="53"/>
                    </a:lnTo>
                    <a:lnTo>
                      <a:pt x="406" y="60"/>
                    </a:lnTo>
                    <a:lnTo>
                      <a:pt x="420" y="73"/>
                    </a:lnTo>
                    <a:lnTo>
                      <a:pt x="420" y="73"/>
                    </a:lnTo>
                    <a:lnTo>
                      <a:pt x="392" y="73"/>
                    </a:lnTo>
                    <a:lnTo>
                      <a:pt x="363" y="73"/>
                    </a:lnTo>
                    <a:lnTo>
                      <a:pt x="349" y="87"/>
                    </a:lnTo>
                    <a:lnTo>
                      <a:pt x="363" y="87"/>
                    </a:lnTo>
                    <a:lnTo>
                      <a:pt x="363" y="87"/>
                    </a:lnTo>
                    <a:lnTo>
                      <a:pt x="399" y="100"/>
                    </a:lnTo>
                    <a:lnTo>
                      <a:pt x="420" y="113"/>
                    </a:lnTo>
                    <a:lnTo>
                      <a:pt x="449" y="133"/>
                    </a:lnTo>
                    <a:lnTo>
                      <a:pt x="449" y="133"/>
                    </a:lnTo>
                    <a:lnTo>
                      <a:pt x="413" y="127"/>
                    </a:lnTo>
                    <a:lnTo>
                      <a:pt x="406" y="127"/>
                    </a:lnTo>
                    <a:lnTo>
                      <a:pt x="406" y="140"/>
                    </a:lnTo>
                    <a:lnTo>
                      <a:pt x="406" y="140"/>
                    </a:lnTo>
                    <a:lnTo>
                      <a:pt x="413" y="153"/>
                    </a:lnTo>
                    <a:lnTo>
                      <a:pt x="413" y="153"/>
                    </a:lnTo>
                    <a:lnTo>
                      <a:pt x="384" y="127"/>
                    </a:lnTo>
                    <a:lnTo>
                      <a:pt x="363" y="120"/>
                    </a:lnTo>
                    <a:lnTo>
                      <a:pt x="342" y="113"/>
                    </a:lnTo>
                    <a:lnTo>
                      <a:pt x="328" y="113"/>
                    </a:lnTo>
                    <a:lnTo>
                      <a:pt x="335" y="127"/>
                    </a:lnTo>
                    <a:lnTo>
                      <a:pt x="335" y="127"/>
                    </a:lnTo>
                    <a:lnTo>
                      <a:pt x="342" y="140"/>
                    </a:lnTo>
                    <a:lnTo>
                      <a:pt x="342" y="140"/>
                    </a:lnTo>
                    <a:lnTo>
                      <a:pt x="299" y="127"/>
                    </a:lnTo>
                    <a:lnTo>
                      <a:pt x="249" y="120"/>
                    </a:lnTo>
                    <a:lnTo>
                      <a:pt x="235" y="127"/>
                    </a:lnTo>
                    <a:lnTo>
                      <a:pt x="242" y="133"/>
                    </a:lnTo>
                    <a:lnTo>
                      <a:pt x="242" y="133"/>
                    </a:lnTo>
                    <a:lnTo>
                      <a:pt x="263" y="153"/>
                    </a:lnTo>
                    <a:lnTo>
                      <a:pt x="263" y="153"/>
                    </a:lnTo>
                    <a:lnTo>
                      <a:pt x="221" y="147"/>
                    </a:lnTo>
                    <a:lnTo>
                      <a:pt x="192" y="147"/>
                    </a:lnTo>
                    <a:lnTo>
                      <a:pt x="164" y="153"/>
                    </a:lnTo>
                    <a:lnTo>
                      <a:pt x="164" y="153"/>
                    </a:lnTo>
                    <a:lnTo>
                      <a:pt x="150" y="160"/>
                    </a:lnTo>
                    <a:lnTo>
                      <a:pt x="142" y="167"/>
                    </a:lnTo>
                    <a:lnTo>
                      <a:pt x="135" y="180"/>
                    </a:lnTo>
                    <a:lnTo>
                      <a:pt x="135" y="180"/>
                    </a:lnTo>
                    <a:lnTo>
                      <a:pt x="135" y="186"/>
                    </a:lnTo>
                    <a:lnTo>
                      <a:pt x="121" y="193"/>
                    </a:lnTo>
                    <a:lnTo>
                      <a:pt x="121" y="200"/>
                    </a:lnTo>
                    <a:lnTo>
                      <a:pt x="121" y="200"/>
                    </a:lnTo>
                    <a:lnTo>
                      <a:pt x="100" y="213"/>
                    </a:lnTo>
                    <a:lnTo>
                      <a:pt x="93" y="233"/>
                    </a:lnTo>
                    <a:lnTo>
                      <a:pt x="93" y="233"/>
                    </a:lnTo>
                    <a:lnTo>
                      <a:pt x="78" y="240"/>
                    </a:lnTo>
                    <a:lnTo>
                      <a:pt x="78" y="240"/>
                    </a:lnTo>
                    <a:lnTo>
                      <a:pt x="43" y="213"/>
                    </a:lnTo>
                    <a:lnTo>
                      <a:pt x="43" y="213"/>
                    </a:lnTo>
                    <a:lnTo>
                      <a:pt x="22" y="206"/>
                    </a:lnTo>
                    <a:lnTo>
                      <a:pt x="22" y="206"/>
                    </a:lnTo>
                    <a:lnTo>
                      <a:pt x="7" y="173"/>
                    </a:lnTo>
                    <a:lnTo>
                      <a:pt x="7" y="173"/>
                    </a:lnTo>
                    <a:lnTo>
                      <a:pt x="7" y="153"/>
                    </a:lnTo>
                    <a:lnTo>
                      <a:pt x="7" y="133"/>
                    </a:lnTo>
                    <a:lnTo>
                      <a:pt x="14" y="113"/>
                    </a:lnTo>
                    <a:lnTo>
                      <a:pt x="36" y="93"/>
                    </a:lnTo>
                    <a:lnTo>
                      <a:pt x="43" y="80"/>
                    </a:lnTo>
                    <a:lnTo>
                      <a:pt x="43" y="80"/>
                    </a:lnTo>
                    <a:lnTo>
                      <a:pt x="0" y="80"/>
                    </a:lnTo>
                    <a:lnTo>
                      <a:pt x="0" y="80"/>
                    </a:lnTo>
                    <a:lnTo>
                      <a:pt x="36" y="67"/>
                    </a:lnTo>
                    <a:lnTo>
                      <a:pt x="86" y="60"/>
                    </a:lnTo>
                    <a:lnTo>
                      <a:pt x="93" y="60"/>
                    </a:lnTo>
                    <a:lnTo>
                      <a:pt x="86" y="5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6" name="Freeform 170"/>
              <p:cNvSpPr>
                <a:spLocks/>
              </p:cNvSpPr>
              <p:nvPr/>
            </p:nvSpPr>
            <p:spPr bwMode="auto">
              <a:xfrm>
                <a:off x="2638" y="2431"/>
                <a:ext cx="57" cy="59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21" y="0"/>
                  </a:cxn>
                  <a:cxn ang="0">
                    <a:pos x="7" y="6"/>
                  </a:cxn>
                  <a:cxn ang="0">
                    <a:pos x="0" y="20"/>
                  </a:cxn>
                  <a:cxn ang="0">
                    <a:pos x="0" y="26"/>
                  </a:cxn>
                  <a:cxn ang="0">
                    <a:pos x="0" y="40"/>
                  </a:cxn>
                  <a:cxn ang="0">
                    <a:pos x="0" y="40"/>
                  </a:cxn>
                  <a:cxn ang="0">
                    <a:pos x="7" y="46"/>
                  </a:cxn>
                  <a:cxn ang="0">
                    <a:pos x="14" y="53"/>
                  </a:cxn>
                  <a:cxn ang="0">
                    <a:pos x="28" y="59"/>
                  </a:cxn>
                  <a:cxn ang="0">
                    <a:pos x="42" y="53"/>
                  </a:cxn>
                  <a:cxn ang="0">
                    <a:pos x="42" y="53"/>
                  </a:cxn>
                  <a:cxn ang="0">
                    <a:pos x="49" y="46"/>
                  </a:cxn>
                  <a:cxn ang="0">
                    <a:pos x="57" y="40"/>
                  </a:cxn>
                  <a:cxn ang="0">
                    <a:pos x="57" y="26"/>
                  </a:cxn>
                  <a:cxn ang="0">
                    <a:pos x="57" y="20"/>
                  </a:cxn>
                  <a:cxn ang="0">
                    <a:pos x="57" y="20"/>
                  </a:cxn>
                  <a:cxn ang="0">
                    <a:pos x="49" y="6"/>
                  </a:cxn>
                  <a:cxn ang="0">
                    <a:pos x="42" y="0"/>
                  </a:cxn>
                  <a:cxn ang="0">
                    <a:pos x="28" y="0"/>
                  </a:cxn>
                  <a:cxn ang="0">
                    <a:pos x="21" y="0"/>
                  </a:cxn>
                  <a:cxn ang="0">
                    <a:pos x="21" y="0"/>
                  </a:cxn>
                </a:cxnLst>
                <a:rect l="0" t="0" r="r" b="b"/>
                <a:pathLst>
                  <a:path w="57" h="59">
                    <a:moveTo>
                      <a:pt x="21" y="0"/>
                    </a:moveTo>
                    <a:lnTo>
                      <a:pt x="21" y="0"/>
                    </a:lnTo>
                    <a:lnTo>
                      <a:pt x="7" y="6"/>
                    </a:lnTo>
                    <a:lnTo>
                      <a:pt x="0" y="20"/>
                    </a:lnTo>
                    <a:lnTo>
                      <a:pt x="0" y="26"/>
                    </a:lnTo>
                    <a:lnTo>
                      <a:pt x="0" y="40"/>
                    </a:lnTo>
                    <a:lnTo>
                      <a:pt x="0" y="40"/>
                    </a:lnTo>
                    <a:lnTo>
                      <a:pt x="7" y="46"/>
                    </a:lnTo>
                    <a:lnTo>
                      <a:pt x="14" y="53"/>
                    </a:lnTo>
                    <a:lnTo>
                      <a:pt x="28" y="59"/>
                    </a:lnTo>
                    <a:lnTo>
                      <a:pt x="42" y="53"/>
                    </a:lnTo>
                    <a:lnTo>
                      <a:pt x="42" y="53"/>
                    </a:lnTo>
                    <a:lnTo>
                      <a:pt x="49" y="46"/>
                    </a:lnTo>
                    <a:lnTo>
                      <a:pt x="57" y="40"/>
                    </a:lnTo>
                    <a:lnTo>
                      <a:pt x="57" y="26"/>
                    </a:lnTo>
                    <a:lnTo>
                      <a:pt x="57" y="20"/>
                    </a:lnTo>
                    <a:lnTo>
                      <a:pt x="57" y="20"/>
                    </a:lnTo>
                    <a:lnTo>
                      <a:pt x="49" y="6"/>
                    </a:lnTo>
                    <a:lnTo>
                      <a:pt x="42" y="0"/>
                    </a:lnTo>
                    <a:lnTo>
                      <a:pt x="28" y="0"/>
                    </a:lnTo>
                    <a:lnTo>
                      <a:pt x="21" y="0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7" name="Freeform 171"/>
              <p:cNvSpPr>
                <a:spLocks/>
              </p:cNvSpPr>
              <p:nvPr/>
            </p:nvSpPr>
            <p:spPr bwMode="auto">
              <a:xfrm>
                <a:off x="2652" y="2444"/>
                <a:ext cx="28" cy="33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7" y="0"/>
                  </a:cxn>
                  <a:cxn ang="0">
                    <a:pos x="0" y="7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7" y="33"/>
                  </a:cxn>
                  <a:cxn ang="0">
                    <a:pos x="21" y="33"/>
                  </a:cxn>
                  <a:cxn ang="0">
                    <a:pos x="21" y="33"/>
                  </a:cxn>
                  <a:cxn ang="0">
                    <a:pos x="28" y="20"/>
                  </a:cxn>
                  <a:cxn ang="0">
                    <a:pos x="28" y="7"/>
                  </a:cxn>
                  <a:cxn ang="0">
                    <a:pos x="28" y="7"/>
                  </a:cxn>
                  <a:cxn ang="0">
                    <a:pos x="21" y="0"/>
                  </a:cxn>
                  <a:cxn ang="0">
                    <a:pos x="7" y="0"/>
                  </a:cxn>
                  <a:cxn ang="0">
                    <a:pos x="7" y="0"/>
                  </a:cxn>
                </a:cxnLst>
                <a:rect l="0" t="0" r="r" b="b"/>
                <a:pathLst>
                  <a:path w="28" h="33">
                    <a:moveTo>
                      <a:pt x="7" y="0"/>
                    </a:moveTo>
                    <a:lnTo>
                      <a:pt x="7" y="0"/>
                    </a:lnTo>
                    <a:lnTo>
                      <a:pt x="0" y="7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7" y="33"/>
                    </a:lnTo>
                    <a:lnTo>
                      <a:pt x="21" y="33"/>
                    </a:lnTo>
                    <a:lnTo>
                      <a:pt x="21" y="33"/>
                    </a:lnTo>
                    <a:lnTo>
                      <a:pt x="28" y="20"/>
                    </a:lnTo>
                    <a:lnTo>
                      <a:pt x="28" y="7"/>
                    </a:lnTo>
                    <a:lnTo>
                      <a:pt x="28" y="7"/>
                    </a:lnTo>
                    <a:lnTo>
                      <a:pt x="21" y="0"/>
                    </a:lnTo>
                    <a:lnTo>
                      <a:pt x="7" y="0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8" name="Freeform 172"/>
              <p:cNvSpPr>
                <a:spLocks/>
              </p:cNvSpPr>
              <p:nvPr/>
            </p:nvSpPr>
            <p:spPr bwMode="auto">
              <a:xfrm>
                <a:off x="3520" y="2404"/>
                <a:ext cx="434" cy="50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43" y="0"/>
                  </a:cxn>
                  <a:cxn ang="0">
                    <a:pos x="43" y="0"/>
                  </a:cxn>
                  <a:cxn ang="0">
                    <a:pos x="64" y="73"/>
                  </a:cxn>
                  <a:cxn ang="0">
                    <a:pos x="93" y="133"/>
                  </a:cxn>
                  <a:cxn ang="0">
                    <a:pos x="121" y="186"/>
                  </a:cxn>
                  <a:cxn ang="0">
                    <a:pos x="157" y="239"/>
                  </a:cxn>
                  <a:cxn ang="0">
                    <a:pos x="221" y="319"/>
                  </a:cxn>
                  <a:cxn ang="0">
                    <a:pos x="278" y="372"/>
                  </a:cxn>
                  <a:cxn ang="0">
                    <a:pos x="335" y="419"/>
                  </a:cxn>
                  <a:cxn ang="0">
                    <a:pos x="384" y="446"/>
                  </a:cxn>
                  <a:cxn ang="0">
                    <a:pos x="434" y="465"/>
                  </a:cxn>
                  <a:cxn ang="0">
                    <a:pos x="434" y="505"/>
                  </a:cxn>
                  <a:cxn ang="0">
                    <a:pos x="434" y="505"/>
                  </a:cxn>
                  <a:cxn ang="0">
                    <a:pos x="384" y="485"/>
                  </a:cxn>
                  <a:cxn ang="0">
                    <a:pos x="328" y="459"/>
                  </a:cxn>
                  <a:cxn ang="0">
                    <a:pos x="263" y="412"/>
                  </a:cxn>
                  <a:cxn ang="0">
                    <a:pos x="199" y="352"/>
                  </a:cxn>
                  <a:cxn ang="0">
                    <a:pos x="164" y="313"/>
                  </a:cxn>
                  <a:cxn ang="0">
                    <a:pos x="128" y="266"/>
                  </a:cxn>
                  <a:cxn ang="0">
                    <a:pos x="93" y="213"/>
                  </a:cxn>
                  <a:cxn ang="0">
                    <a:pos x="57" y="160"/>
                  </a:cxn>
                  <a:cxn ang="0">
                    <a:pos x="29" y="93"/>
                  </a:cxn>
                  <a:cxn ang="0">
                    <a:pos x="0" y="13"/>
                  </a:cxn>
                  <a:cxn ang="0">
                    <a:pos x="0" y="13"/>
                  </a:cxn>
                </a:cxnLst>
                <a:rect l="0" t="0" r="r" b="b"/>
                <a:pathLst>
                  <a:path w="434" h="505">
                    <a:moveTo>
                      <a:pt x="0" y="13"/>
                    </a:moveTo>
                    <a:lnTo>
                      <a:pt x="43" y="0"/>
                    </a:lnTo>
                    <a:lnTo>
                      <a:pt x="43" y="0"/>
                    </a:lnTo>
                    <a:lnTo>
                      <a:pt x="64" y="73"/>
                    </a:lnTo>
                    <a:lnTo>
                      <a:pt x="93" y="133"/>
                    </a:lnTo>
                    <a:lnTo>
                      <a:pt x="121" y="186"/>
                    </a:lnTo>
                    <a:lnTo>
                      <a:pt x="157" y="239"/>
                    </a:lnTo>
                    <a:lnTo>
                      <a:pt x="221" y="319"/>
                    </a:lnTo>
                    <a:lnTo>
                      <a:pt x="278" y="372"/>
                    </a:lnTo>
                    <a:lnTo>
                      <a:pt x="335" y="419"/>
                    </a:lnTo>
                    <a:lnTo>
                      <a:pt x="384" y="446"/>
                    </a:lnTo>
                    <a:lnTo>
                      <a:pt x="434" y="465"/>
                    </a:lnTo>
                    <a:lnTo>
                      <a:pt x="434" y="505"/>
                    </a:lnTo>
                    <a:lnTo>
                      <a:pt x="434" y="505"/>
                    </a:lnTo>
                    <a:lnTo>
                      <a:pt x="384" y="485"/>
                    </a:lnTo>
                    <a:lnTo>
                      <a:pt x="328" y="459"/>
                    </a:lnTo>
                    <a:lnTo>
                      <a:pt x="263" y="412"/>
                    </a:lnTo>
                    <a:lnTo>
                      <a:pt x="199" y="352"/>
                    </a:lnTo>
                    <a:lnTo>
                      <a:pt x="164" y="313"/>
                    </a:lnTo>
                    <a:lnTo>
                      <a:pt x="128" y="266"/>
                    </a:lnTo>
                    <a:lnTo>
                      <a:pt x="93" y="213"/>
                    </a:lnTo>
                    <a:lnTo>
                      <a:pt x="57" y="160"/>
                    </a:lnTo>
                    <a:lnTo>
                      <a:pt x="29" y="93"/>
                    </a:lnTo>
                    <a:lnTo>
                      <a:pt x="0" y="13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9" name="Freeform 173"/>
              <p:cNvSpPr>
                <a:spLocks/>
              </p:cNvSpPr>
              <p:nvPr/>
            </p:nvSpPr>
            <p:spPr bwMode="auto">
              <a:xfrm>
                <a:off x="3506" y="2364"/>
                <a:ext cx="50" cy="53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0" y="13"/>
                  </a:cxn>
                  <a:cxn ang="0">
                    <a:pos x="21" y="0"/>
                  </a:cxn>
                  <a:cxn ang="0">
                    <a:pos x="43" y="7"/>
                  </a:cxn>
                  <a:cxn ang="0">
                    <a:pos x="43" y="7"/>
                  </a:cxn>
                  <a:cxn ang="0">
                    <a:pos x="50" y="20"/>
                  </a:cxn>
                  <a:cxn ang="0">
                    <a:pos x="43" y="40"/>
                  </a:cxn>
                  <a:cxn ang="0">
                    <a:pos x="43" y="40"/>
                  </a:cxn>
                  <a:cxn ang="0">
                    <a:pos x="28" y="53"/>
                  </a:cxn>
                  <a:cxn ang="0">
                    <a:pos x="7" y="47"/>
                  </a:cxn>
                  <a:cxn ang="0">
                    <a:pos x="7" y="47"/>
                  </a:cxn>
                  <a:cxn ang="0">
                    <a:pos x="0" y="27"/>
                  </a:cxn>
                  <a:cxn ang="0">
                    <a:pos x="0" y="13"/>
                  </a:cxn>
                  <a:cxn ang="0">
                    <a:pos x="0" y="13"/>
                  </a:cxn>
                </a:cxnLst>
                <a:rect l="0" t="0" r="r" b="b"/>
                <a:pathLst>
                  <a:path w="50" h="53">
                    <a:moveTo>
                      <a:pt x="0" y="13"/>
                    </a:moveTo>
                    <a:lnTo>
                      <a:pt x="0" y="13"/>
                    </a:lnTo>
                    <a:lnTo>
                      <a:pt x="21" y="0"/>
                    </a:lnTo>
                    <a:lnTo>
                      <a:pt x="43" y="7"/>
                    </a:lnTo>
                    <a:lnTo>
                      <a:pt x="43" y="7"/>
                    </a:lnTo>
                    <a:lnTo>
                      <a:pt x="50" y="20"/>
                    </a:lnTo>
                    <a:lnTo>
                      <a:pt x="43" y="40"/>
                    </a:lnTo>
                    <a:lnTo>
                      <a:pt x="43" y="40"/>
                    </a:lnTo>
                    <a:lnTo>
                      <a:pt x="28" y="53"/>
                    </a:lnTo>
                    <a:lnTo>
                      <a:pt x="7" y="47"/>
                    </a:lnTo>
                    <a:lnTo>
                      <a:pt x="7" y="47"/>
                    </a:lnTo>
                    <a:lnTo>
                      <a:pt x="0" y="27"/>
                    </a:lnTo>
                    <a:lnTo>
                      <a:pt x="0" y="13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0" name="Freeform 174"/>
              <p:cNvSpPr>
                <a:spLocks noEditPoints="1"/>
              </p:cNvSpPr>
              <p:nvPr/>
            </p:nvSpPr>
            <p:spPr bwMode="auto">
              <a:xfrm>
                <a:off x="3492" y="2358"/>
                <a:ext cx="71" cy="66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14" y="59"/>
                  </a:cxn>
                  <a:cxn ang="0">
                    <a:pos x="28" y="66"/>
                  </a:cxn>
                  <a:cxn ang="0">
                    <a:pos x="42" y="66"/>
                  </a:cxn>
                  <a:cxn ang="0">
                    <a:pos x="57" y="59"/>
                  </a:cxn>
                  <a:cxn ang="0">
                    <a:pos x="64" y="53"/>
                  </a:cxn>
                  <a:cxn ang="0">
                    <a:pos x="64" y="53"/>
                  </a:cxn>
                  <a:cxn ang="0">
                    <a:pos x="71" y="39"/>
                  </a:cxn>
                  <a:cxn ang="0">
                    <a:pos x="71" y="26"/>
                  </a:cxn>
                  <a:cxn ang="0">
                    <a:pos x="71" y="26"/>
                  </a:cxn>
                  <a:cxn ang="0">
                    <a:pos x="71" y="13"/>
                  </a:cxn>
                  <a:cxn ang="0">
                    <a:pos x="57" y="6"/>
                  </a:cxn>
                  <a:cxn ang="0">
                    <a:pos x="57" y="6"/>
                  </a:cxn>
                  <a:cxn ang="0">
                    <a:pos x="42" y="0"/>
                  </a:cxn>
                  <a:cxn ang="0">
                    <a:pos x="35" y="0"/>
                  </a:cxn>
                  <a:cxn ang="0">
                    <a:pos x="35" y="0"/>
                  </a:cxn>
                  <a:cxn ang="0">
                    <a:pos x="21" y="6"/>
                  </a:cxn>
                  <a:cxn ang="0">
                    <a:pos x="21" y="6"/>
                  </a:cxn>
                  <a:cxn ang="0">
                    <a:pos x="7" y="13"/>
                  </a:cxn>
                  <a:cxn ang="0">
                    <a:pos x="7" y="13"/>
                  </a:cxn>
                  <a:cxn ang="0">
                    <a:pos x="0" y="26"/>
                  </a:cxn>
                  <a:cxn ang="0">
                    <a:pos x="0" y="39"/>
                  </a:cxn>
                  <a:cxn ang="0">
                    <a:pos x="0" y="39"/>
                  </a:cxn>
                  <a:cxn ang="0">
                    <a:pos x="7" y="53"/>
                  </a:cxn>
                  <a:cxn ang="0">
                    <a:pos x="14" y="59"/>
                  </a:cxn>
                  <a:cxn ang="0">
                    <a:pos x="14" y="59"/>
                  </a:cxn>
                  <a:cxn ang="0">
                    <a:pos x="57" y="26"/>
                  </a:cxn>
                  <a:cxn ang="0">
                    <a:pos x="57" y="26"/>
                  </a:cxn>
                  <a:cxn ang="0">
                    <a:pos x="49" y="39"/>
                  </a:cxn>
                  <a:cxn ang="0">
                    <a:pos x="49" y="39"/>
                  </a:cxn>
                  <a:cxn ang="0">
                    <a:pos x="42" y="46"/>
                  </a:cxn>
                  <a:cxn ang="0">
                    <a:pos x="28" y="46"/>
                  </a:cxn>
                  <a:cxn ang="0">
                    <a:pos x="28" y="46"/>
                  </a:cxn>
                  <a:cxn ang="0">
                    <a:pos x="21" y="33"/>
                  </a:cxn>
                  <a:cxn ang="0">
                    <a:pos x="21" y="33"/>
                  </a:cxn>
                  <a:cxn ang="0">
                    <a:pos x="21" y="19"/>
                  </a:cxn>
                  <a:cxn ang="0">
                    <a:pos x="21" y="19"/>
                  </a:cxn>
                  <a:cxn ang="0">
                    <a:pos x="21" y="19"/>
                  </a:cxn>
                  <a:cxn ang="0">
                    <a:pos x="35" y="13"/>
                  </a:cxn>
                  <a:cxn ang="0">
                    <a:pos x="35" y="13"/>
                  </a:cxn>
                  <a:cxn ang="0">
                    <a:pos x="49" y="19"/>
                  </a:cxn>
                  <a:cxn ang="0">
                    <a:pos x="49" y="19"/>
                  </a:cxn>
                  <a:cxn ang="0">
                    <a:pos x="57" y="26"/>
                  </a:cxn>
                  <a:cxn ang="0">
                    <a:pos x="57" y="26"/>
                  </a:cxn>
                </a:cxnLst>
                <a:rect l="0" t="0" r="r" b="b"/>
                <a:pathLst>
                  <a:path w="71" h="66">
                    <a:moveTo>
                      <a:pt x="14" y="59"/>
                    </a:moveTo>
                    <a:lnTo>
                      <a:pt x="14" y="59"/>
                    </a:lnTo>
                    <a:lnTo>
                      <a:pt x="28" y="66"/>
                    </a:lnTo>
                    <a:lnTo>
                      <a:pt x="42" y="66"/>
                    </a:lnTo>
                    <a:lnTo>
                      <a:pt x="57" y="59"/>
                    </a:lnTo>
                    <a:lnTo>
                      <a:pt x="64" y="53"/>
                    </a:lnTo>
                    <a:lnTo>
                      <a:pt x="64" y="53"/>
                    </a:lnTo>
                    <a:lnTo>
                      <a:pt x="71" y="39"/>
                    </a:lnTo>
                    <a:lnTo>
                      <a:pt x="71" y="26"/>
                    </a:lnTo>
                    <a:lnTo>
                      <a:pt x="71" y="26"/>
                    </a:lnTo>
                    <a:lnTo>
                      <a:pt x="71" y="13"/>
                    </a:lnTo>
                    <a:lnTo>
                      <a:pt x="57" y="6"/>
                    </a:lnTo>
                    <a:lnTo>
                      <a:pt x="57" y="6"/>
                    </a:lnTo>
                    <a:lnTo>
                      <a:pt x="42" y="0"/>
                    </a:lnTo>
                    <a:lnTo>
                      <a:pt x="35" y="0"/>
                    </a:lnTo>
                    <a:lnTo>
                      <a:pt x="35" y="0"/>
                    </a:lnTo>
                    <a:lnTo>
                      <a:pt x="21" y="6"/>
                    </a:lnTo>
                    <a:lnTo>
                      <a:pt x="21" y="6"/>
                    </a:lnTo>
                    <a:lnTo>
                      <a:pt x="7" y="13"/>
                    </a:lnTo>
                    <a:lnTo>
                      <a:pt x="7" y="13"/>
                    </a:lnTo>
                    <a:lnTo>
                      <a:pt x="0" y="26"/>
                    </a:lnTo>
                    <a:lnTo>
                      <a:pt x="0" y="39"/>
                    </a:lnTo>
                    <a:lnTo>
                      <a:pt x="0" y="39"/>
                    </a:lnTo>
                    <a:lnTo>
                      <a:pt x="7" y="53"/>
                    </a:lnTo>
                    <a:lnTo>
                      <a:pt x="14" y="59"/>
                    </a:lnTo>
                    <a:lnTo>
                      <a:pt x="14" y="59"/>
                    </a:lnTo>
                    <a:close/>
                    <a:moveTo>
                      <a:pt x="57" y="26"/>
                    </a:moveTo>
                    <a:lnTo>
                      <a:pt x="57" y="26"/>
                    </a:lnTo>
                    <a:lnTo>
                      <a:pt x="49" y="39"/>
                    </a:lnTo>
                    <a:lnTo>
                      <a:pt x="49" y="39"/>
                    </a:lnTo>
                    <a:lnTo>
                      <a:pt x="42" y="46"/>
                    </a:lnTo>
                    <a:lnTo>
                      <a:pt x="28" y="46"/>
                    </a:lnTo>
                    <a:lnTo>
                      <a:pt x="28" y="46"/>
                    </a:lnTo>
                    <a:lnTo>
                      <a:pt x="21" y="33"/>
                    </a:lnTo>
                    <a:lnTo>
                      <a:pt x="21" y="33"/>
                    </a:lnTo>
                    <a:lnTo>
                      <a:pt x="21" y="19"/>
                    </a:lnTo>
                    <a:lnTo>
                      <a:pt x="21" y="19"/>
                    </a:lnTo>
                    <a:lnTo>
                      <a:pt x="21" y="19"/>
                    </a:lnTo>
                    <a:lnTo>
                      <a:pt x="35" y="13"/>
                    </a:lnTo>
                    <a:lnTo>
                      <a:pt x="35" y="13"/>
                    </a:lnTo>
                    <a:lnTo>
                      <a:pt x="49" y="19"/>
                    </a:lnTo>
                    <a:lnTo>
                      <a:pt x="49" y="19"/>
                    </a:lnTo>
                    <a:lnTo>
                      <a:pt x="57" y="26"/>
                    </a:lnTo>
                    <a:lnTo>
                      <a:pt x="57" y="2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1" name="Freeform 175"/>
              <p:cNvSpPr>
                <a:spLocks/>
              </p:cNvSpPr>
              <p:nvPr/>
            </p:nvSpPr>
            <p:spPr bwMode="auto">
              <a:xfrm>
                <a:off x="1620" y="2504"/>
                <a:ext cx="57" cy="60"/>
              </a:xfrm>
              <a:custGeom>
                <a:avLst/>
                <a:gdLst/>
                <a:ahLst/>
                <a:cxnLst>
                  <a:cxn ang="0">
                    <a:pos x="7" y="6"/>
                  </a:cxn>
                  <a:cxn ang="0">
                    <a:pos x="7" y="6"/>
                  </a:cxn>
                  <a:cxn ang="0">
                    <a:pos x="21" y="0"/>
                  </a:cxn>
                  <a:cxn ang="0">
                    <a:pos x="28" y="0"/>
                  </a:cxn>
                  <a:cxn ang="0">
                    <a:pos x="43" y="6"/>
                  </a:cxn>
                  <a:cxn ang="0">
                    <a:pos x="50" y="13"/>
                  </a:cxn>
                  <a:cxn ang="0">
                    <a:pos x="50" y="13"/>
                  </a:cxn>
                  <a:cxn ang="0">
                    <a:pos x="57" y="20"/>
                  </a:cxn>
                  <a:cxn ang="0">
                    <a:pos x="57" y="33"/>
                  </a:cxn>
                  <a:cxn ang="0">
                    <a:pos x="57" y="46"/>
                  </a:cxn>
                  <a:cxn ang="0">
                    <a:pos x="50" y="53"/>
                  </a:cxn>
                  <a:cxn ang="0">
                    <a:pos x="50" y="53"/>
                  </a:cxn>
                  <a:cxn ang="0">
                    <a:pos x="36" y="60"/>
                  </a:cxn>
                  <a:cxn ang="0">
                    <a:pos x="28" y="60"/>
                  </a:cxn>
                  <a:cxn ang="0">
                    <a:pos x="14" y="53"/>
                  </a:cxn>
                  <a:cxn ang="0">
                    <a:pos x="7" y="46"/>
                  </a:cxn>
                  <a:cxn ang="0">
                    <a:pos x="7" y="46"/>
                  </a:cxn>
                  <a:cxn ang="0">
                    <a:pos x="0" y="40"/>
                  </a:cxn>
                  <a:cxn ang="0">
                    <a:pos x="0" y="26"/>
                  </a:cxn>
                  <a:cxn ang="0">
                    <a:pos x="0" y="20"/>
                  </a:cxn>
                  <a:cxn ang="0">
                    <a:pos x="7" y="6"/>
                  </a:cxn>
                  <a:cxn ang="0">
                    <a:pos x="7" y="6"/>
                  </a:cxn>
                </a:cxnLst>
                <a:rect l="0" t="0" r="r" b="b"/>
                <a:pathLst>
                  <a:path w="57" h="60">
                    <a:moveTo>
                      <a:pt x="7" y="6"/>
                    </a:moveTo>
                    <a:lnTo>
                      <a:pt x="7" y="6"/>
                    </a:lnTo>
                    <a:lnTo>
                      <a:pt x="21" y="0"/>
                    </a:lnTo>
                    <a:lnTo>
                      <a:pt x="28" y="0"/>
                    </a:lnTo>
                    <a:lnTo>
                      <a:pt x="43" y="6"/>
                    </a:lnTo>
                    <a:lnTo>
                      <a:pt x="50" y="13"/>
                    </a:lnTo>
                    <a:lnTo>
                      <a:pt x="50" y="13"/>
                    </a:lnTo>
                    <a:lnTo>
                      <a:pt x="57" y="20"/>
                    </a:lnTo>
                    <a:lnTo>
                      <a:pt x="57" y="33"/>
                    </a:lnTo>
                    <a:lnTo>
                      <a:pt x="57" y="46"/>
                    </a:lnTo>
                    <a:lnTo>
                      <a:pt x="50" y="53"/>
                    </a:lnTo>
                    <a:lnTo>
                      <a:pt x="50" y="53"/>
                    </a:lnTo>
                    <a:lnTo>
                      <a:pt x="36" y="60"/>
                    </a:lnTo>
                    <a:lnTo>
                      <a:pt x="28" y="60"/>
                    </a:lnTo>
                    <a:lnTo>
                      <a:pt x="14" y="53"/>
                    </a:lnTo>
                    <a:lnTo>
                      <a:pt x="7" y="46"/>
                    </a:lnTo>
                    <a:lnTo>
                      <a:pt x="7" y="46"/>
                    </a:lnTo>
                    <a:lnTo>
                      <a:pt x="0" y="40"/>
                    </a:lnTo>
                    <a:lnTo>
                      <a:pt x="0" y="26"/>
                    </a:lnTo>
                    <a:lnTo>
                      <a:pt x="0" y="20"/>
                    </a:lnTo>
                    <a:lnTo>
                      <a:pt x="7" y="6"/>
                    </a:lnTo>
                    <a:lnTo>
                      <a:pt x="7" y="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2" name="Freeform 176"/>
              <p:cNvSpPr>
                <a:spLocks noEditPoints="1"/>
              </p:cNvSpPr>
              <p:nvPr/>
            </p:nvSpPr>
            <p:spPr bwMode="auto">
              <a:xfrm>
                <a:off x="1606" y="2497"/>
                <a:ext cx="85" cy="73"/>
              </a:xfrm>
              <a:custGeom>
                <a:avLst/>
                <a:gdLst/>
                <a:ahLst/>
                <a:cxnLst>
                  <a:cxn ang="0">
                    <a:pos x="14" y="60"/>
                  </a:cxn>
                  <a:cxn ang="0">
                    <a:pos x="14" y="60"/>
                  </a:cxn>
                  <a:cxn ang="0">
                    <a:pos x="21" y="73"/>
                  </a:cxn>
                  <a:cxn ang="0">
                    <a:pos x="42" y="73"/>
                  </a:cxn>
                  <a:cxn ang="0">
                    <a:pos x="57" y="73"/>
                  </a:cxn>
                  <a:cxn ang="0">
                    <a:pos x="71" y="67"/>
                  </a:cxn>
                  <a:cxn ang="0">
                    <a:pos x="71" y="67"/>
                  </a:cxn>
                  <a:cxn ang="0">
                    <a:pos x="78" y="53"/>
                  </a:cxn>
                  <a:cxn ang="0">
                    <a:pos x="85" y="40"/>
                  </a:cxn>
                  <a:cxn ang="0">
                    <a:pos x="85" y="40"/>
                  </a:cxn>
                  <a:cxn ang="0">
                    <a:pos x="85" y="27"/>
                  </a:cxn>
                  <a:cxn ang="0">
                    <a:pos x="71" y="13"/>
                  </a:cxn>
                  <a:cxn ang="0">
                    <a:pos x="71" y="13"/>
                  </a:cxn>
                  <a:cxn ang="0">
                    <a:pos x="64" y="0"/>
                  </a:cxn>
                  <a:cxn ang="0">
                    <a:pos x="42" y="0"/>
                  </a:cxn>
                  <a:cxn ang="0">
                    <a:pos x="42" y="0"/>
                  </a:cxn>
                  <a:cxn ang="0">
                    <a:pos x="28" y="0"/>
                  </a:cxn>
                  <a:cxn ang="0">
                    <a:pos x="28" y="0"/>
                  </a:cxn>
                  <a:cxn ang="0">
                    <a:pos x="14" y="7"/>
                  </a:cxn>
                  <a:cxn ang="0">
                    <a:pos x="14" y="7"/>
                  </a:cxn>
                  <a:cxn ang="0">
                    <a:pos x="7" y="20"/>
                  </a:cxn>
                  <a:cxn ang="0">
                    <a:pos x="0" y="33"/>
                  </a:cxn>
                  <a:cxn ang="0">
                    <a:pos x="0" y="33"/>
                  </a:cxn>
                  <a:cxn ang="0">
                    <a:pos x="0" y="47"/>
                  </a:cxn>
                  <a:cxn ang="0">
                    <a:pos x="14" y="60"/>
                  </a:cxn>
                  <a:cxn ang="0">
                    <a:pos x="14" y="60"/>
                  </a:cxn>
                  <a:cxn ang="0">
                    <a:pos x="64" y="40"/>
                  </a:cxn>
                  <a:cxn ang="0">
                    <a:pos x="64" y="40"/>
                  </a:cxn>
                  <a:cxn ang="0">
                    <a:pos x="57" y="53"/>
                  </a:cxn>
                  <a:cxn ang="0">
                    <a:pos x="57" y="53"/>
                  </a:cxn>
                  <a:cxn ang="0">
                    <a:pos x="42" y="53"/>
                  </a:cxn>
                  <a:cxn ang="0">
                    <a:pos x="28" y="47"/>
                  </a:cxn>
                  <a:cxn ang="0">
                    <a:pos x="28" y="47"/>
                  </a:cxn>
                  <a:cxn ang="0">
                    <a:pos x="21" y="33"/>
                  </a:cxn>
                  <a:cxn ang="0">
                    <a:pos x="21" y="33"/>
                  </a:cxn>
                  <a:cxn ang="0">
                    <a:pos x="28" y="20"/>
                  </a:cxn>
                  <a:cxn ang="0">
                    <a:pos x="28" y="20"/>
                  </a:cxn>
                  <a:cxn ang="0">
                    <a:pos x="28" y="20"/>
                  </a:cxn>
                  <a:cxn ang="0">
                    <a:pos x="42" y="20"/>
                  </a:cxn>
                  <a:cxn ang="0">
                    <a:pos x="42" y="20"/>
                  </a:cxn>
                  <a:cxn ang="0">
                    <a:pos x="57" y="27"/>
                  </a:cxn>
                  <a:cxn ang="0">
                    <a:pos x="57" y="27"/>
                  </a:cxn>
                  <a:cxn ang="0">
                    <a:pos x="64" y="40"/>
                  </a:cxn>
                  <a:cxn ang="0">
                    <a:pos x="64" y="40"/>
                  </a:cxn>
                </a:cxnLst>
                <a:rect l="0" t="0" r="r" b="b"/>
                <a:pathLst>
                  <a:path w="85" h="73">
                    <a:moveTo>
                      <a:pt x="14" y="60"/>
                    </a:moveTo>
                    <a:lnTo>
                      <a:pt x="14" y="60"/>
                    </a:lnTo>
                    <a:lnTo>
                      <a:pt x="21" y="73"/>
                    </a:lnTo>
                    <a:lnTo>
                      <a:pt x="42" y="73"/>
                    </a:lnTo>
                    <a:lnTo>
                      <a:pt x="57" y="73"/>
                    </a:lnTo>
                    <a:lnTo>
                      <a:pt x="71" y="67"/>
                    </a:lnTo>
                    <a:lnTo>
                      <a:pt x="71" y="67"/>
                    </a:lnTo>
                    <a:lnTo>
                      <a:pt x="78" y="53"/>
                    </a:lnTo>
                    <a:lnTo>
                      <a:pt x="85" y="40"/>
                    </a:lnTo>
                    <a:lnTo>
                      <a:pt x="85" y="40"/>
                    </a:lnTo>
                    <a:lnTo>
                      <a:pt x="85" y="27"/>
                    </a:lnTo>
                    <a:lnTo>
                      <a:pt x="71" y="13"/>
                    </a:lnTo>
                    <a:lnTo>
                      <a:pt x="71" y="13"/>
                    </a:lnTo>
                    <a:lnTo>
                      <a:pt x="64" y="0"/>
                    </a:lnTo>
                    <a:lnTo>
                      <a:pt x="42" y="0"/>
                    </a:lnTo>
                    <a:lnTo>
                      <a:pt x="42" y="0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14" y="7"/>
                    </a:lnTo>
                    <a:lnTo>
                      <a:pt x="14" y="7"/>
                    </a:lnTo>
                    <a:lnTo>
                      <a:pt x="7" y="20"/>
                    </a:lnTo>
                    <a:lnTo>
                      <a:pt x="0" y="33"/>
                    </a:lnTo>
                    <a:lnTo>
                      <a:pt x="0" y="33"/>
                    </a:lnTo>
                    <a:lnTo>
                      <a:pt x="0" y="47"/>
                    </a:lnTo>
                    <a:lnTo>
                      <a:pt x="14" y="60"/>
                    </a:lnTo>
                    <a:lnTo>
                      <a:pt x="14" y="60"/>
                    </a:lnTo>
                    <a:close/>
                    <a:moveTo>
                      <a:pt x="64" y="40"/>
                    </a:moveTo>
                    <a:lnTo>
                      <a:pt x="64" y="40"/>
                    </a:lnTo>
                    <a:lnTo>
                      <a:pt x="57" y="53"/>
                    </a:lnTo>
                    <a:lnTo>
                      <a:pt x="57" y="53"/>
                    </a:lnTo>
                    <a:lnTo>
                      <a:pt x="42" y="53"/>
                    </a:lnTo>
                    <a:lnTo>
                      <a:pt x="28" y="47"/>
                    </a:lnTo>
                    <a:lnTo>
                      <a:pt x="28" y="47"/>
                    </a:lnTo>
                    <a:lnTo>
                      <a:pt x="21" y="33"/>
                    </a:lnTo>
                    <a:lnTo>
                      <a:pt x="21" y="33"/>
                    </a:lnTo>
                    <a:lnTo>
                      <a:pt x="28" y="20"/>
                    </a:lnTo>
                    <a:lnTo>
                      <a:pt x="28" y="20"/>
                    </a:lnTo>
                    <a:lnTo>
                      <a:pt x="28" y="20"/>
                    </a:lnTo>
                    <a:lnTo>
                      <a:pt x="42" y="20"/>
                    </a:lnTo>
                    <a:lnTo>
                      <a:pt x="42" y="20"/>
                    </a:lnTo>
                    <a:lnTo>
                      <a:pt x="57" y="27"/>
                    </a:lnTo>
                    <a:lnTo>
                      <a:pt x="57" y="27"/>
                    </a:lnTo>
                    <a:lnTo>
                      <a:pt x="64" y="40"/>
                    </a:lnTo>
                    <a:lnTo>
                      <a:pt x="64" y="4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</p:grpSp>
      <p:sp>
        <p:nvSpPr>
          <p:cNvPr id="231" name="Rounded Rectangle 230"/>
          <p:cNvSpPr/>
          <p:nvPr/>
        </p:nvSpPr>
        <p:spPr>
          <a:xfrm>
            <a:off x="928662" y="5214950"/>
            <a:ext cx="2214578" cy="928694"/>
          </a:xfrm>
          <a:prstGeom prst="roundRect">
            <a:avLst/>
          </a:prstGeom>
          <a:solidFill>
            <a:srgbClr val="FF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tx1"/>
                </a:solidFill>
              </a:rPr>
              <a:t>Some tasks will involve you working independently.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232" name="Rounded Rectangle 231"/>
          <p:cNvSpPr/>
          <p:nvPr/>
        </p:nvSpPr>
        <p:spPr>
          <a:xfrm>
            <a:off x="5072066" y="5214950"/>
            <a:ext cx="3071834" cy="928694"/>
          </a:xfrm>
          <a:prstGeom prst="roundRect">
            <a:avLst/>
          </a:prstGeom>
          <a:solidFill>
            <a:srgbClr val="FF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tx1"/>
                </a:solidFill>
              </a:rPr>
              <a:t>Some tasks will involve working together (but you will still need your own evidence in your work)</a:t>
            </a:r>
            <a:endParaRPr lang="en-GB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Project Topic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1643050"/>
            <a:ext cx="8858312" cy="4686320"/>
          </a:xfrm>
        </p:spPr>
        <p:txBody>
          <a:bodyPr/>
          <a:lstStyle/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1032" name="Picture 8" descr="Bobby Charlton"/>
          <p:cNvPicPr>
            <a:picLocks noChangeAspect="1" noChangeArrowheads="1"/>
          </p:cNvPicPr>
          <p:nvPr/>
        </p:nvPicPr>
        <p:blipFill>
          <a:blip r:embed="rId2"/>
          <a:srcRect l="24677" r="20638" b="10048"/>
          <a:stretch>
            <a:fillRect/>
          </a:stretch>
        </p:blipFill>
        <p:spPr bwMode="auto">
          <a:xfrm rot="607060">
            <a:off x="7637460" y="4695177"/>
            <a:ext cx="1164151" cy="14287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36" name="Picture 12" descr="http://www.infobih.com/slike/200708131025530.elvis-presley-king.jpg"/>
          <p:cNvPicPr>
            <a:picLocks noChangeAspect="1" noChangeArrowheads="1"/>
          </p:cNvPicPr>
          <p:nvPr/>
        </p:nvPicPr>
        <p:blipFill>
          <a:blip r:embed="rId3"/>
          <a:srcRect l="13081" t="3448" r="10610" b="3448"/>
          <a:stretch>
            <a:fillRect/>
          </a:stretch>
        </p:blipFill>
        <p:spPr bwMode="auto">
          <a:xfrm rot="457520">
            <a:off x="7637460" y="1837657"/>
            <a:ext cx="1171028" cy="14287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40" name="Picture 16" descr="http://www.worldart.com.au/images/salvador-dali.jpg"/>
          <p:cNvPicPr>
            <a:picLocks noChangeAspect="1" noChangeArrowheads="1"/>
          </p:cNvPicPr>
          <p:nvPr/>
        </p:nvPicPr>
        <p:blipFill>
          <a:blip r:embed="rId4"/>
          <a:srcRect l="17148" r="1627" b="22495"/>
          <a:stretch>
            <a:fillRect/>
          </a:stretch>
        </p:blipFill>
        <p:spPr bwMode="auto">
          <a:xfrm rot="511999">
            <a:off x="1499688" y="4632397"/>
            <a:ext cx="1164175" cy="14287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44" name="Picture 20" descr="http://upload.wikimedia.org/wikipedia/commons/d/d9/Mariecurie.jpg"/>
          <p:cNvPicPr>
            <a:picLocks noChangeAspect="1" noChangeArrowheads="1"/>
          </p:cNvPicPr>
          <p:nvPr/>
        </p:nvPicPr>
        <p:blipFill>
          <a:blip r:embed="rId5"/>
          <a:srcRect l="6122" r="13060" b="15330"/>
          <a:stretch>
            <a:fillRect/>
          </a:stretch>
        </p:blipFill>
        <p:spPr bwMode="auto">
          <a:xfrm rot="21425538">
            <a:off x="6494452" y="4695177"/>
            <a:ext cx="1164175" cy="14287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46" name="Picture 22" descr="http://www.imperial.ac.uk/centenary/memories/thatcher.gif"/>
          <p:cNvPicPr>
            <a:picLocks noChangeAspect="1" noChangeArrowheads="1"/>
          </p:cNvPicPr>
          <p:nvPr/>
        </p:nvPicPr>
        <p:blipFill>
          <a:blip r:embed="rId6"/>
          <a:srcRect l="3750"/>
          <a:stretch>
            <a:fillRect/>
          </a:stretch>
        </p:blipFill>
        <p:spPr bwMode="auto">
          <a:xfrm rot="21219597">
            <a:off x="356680" y="4632397"/>
            <a:ext cx="1180413" cy="14287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48" name="Picture 24" descr="http://cache.eb.com/eb/image?id=61990&amp;rendTypeId=4"/>
          <p:cNvPicPr>
            <a:picLocks noChangeAspect="1" noChangeArrowheads="1"/>
          </p:cNvPicPr>
          <p:nvPr/>
        </p:nvPicPr>
        <p:blipFill>
          <a:blip r:embed="rId7"/>
          <a:srcRect l="11941" t="3448" r="17160" b="3447"/>
          <a:stretch>
            <a:fillRect/>
          </a:stretch>
        </p:blipFill>
        <p:spPr bwMode="auto">
          <a:xfrm rot="20980820">
            <a:off x="7646985" y="3266417"/>
            <a:ext cx="1164175" cy="14287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50" name="Picture 26" descr="http://www.philoking.com/wp-content/uploads/2007/01/WindowsLiveWriter/MicrosoftCESHighlightsfromBillGatesKeyno_1280D/bill%5B4%5D.jpg"/>
          <p:cNvPicPr>
            <a:picLocks noChangeAspect="1" noChangeArrowheads="1"/>
          </p:cNvPicPr>
          <p:nvPr/>
        </p:nvPicPr>
        <p:blipFill>
          <a:blip r:embed="rId8" cstate="print"/>
          <a:srcRect l="25300" r="19699" b="12109"/>
          <a:stretch>
            <a:fillRect/>
          </a:stretch>
        </p:blipFill>
        <p:spPr bwMode="auto">
          <a:xfrm rot="547503">
            <a:off x="6494452" y="3266417"/>
            <a:ext cx="1164175" cy="14287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52" name="Picture 28" descr="http://english.people.com.cn/200408/29/images/0829_A83.jpg"/>
          <p:cNvPicPr>
            <a:picLocks noChangeAspect="1" noChangeArrowheads="1"/>
          </p:cNvPicPr>
          <p:nvPr/>
        </p:nvPicPr>
        <p:blipFill>
          <a:blip r:embed="rId9"/>
          <a:srcRect l="34904" t="10143" r="17359" b="50734"/>
          <a:stretch>
            <a:fillRect/>
          </a:stretch>
        </p:blipFill>
        <p:spPr bwMode="auto">
          <a:xfrm rot="21124359">
            <a:off x="6494452" y="1837657"/>
            <a:ext cx="1164175" cy="14287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34" name="Picture 10" descr="http://www.tqnyc.org/NYC051907/Charlie%20Chaplin.jpg"/>
          <p:cNvPicPr>
            <a:picLocks noChangeAspect="1" noChangeArrowheads="1"/>
          </p:cNvPicPr>
          <p:nvPr/>
        </p:nvPicPr>
        <p:blipFill>
          <a:blip r:embed="rId10"/>
          <a:srcRect l="4747" t="5565" r="6714" b="20273"/>
          <a:stretch>
            <a:fillRect/>
          </a:stretch>
        </p:blipFill>
        <p:spPr bwMode="auto">
          <a:xfrm rot="362903">
            <a:off x="1549364" y="1774877"/>
            <a:ext cx="1164175" cy="14287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6" name="Picture 2" descr="Mother Mother Teresa has been beatified but not yet canonised (File photo). (AFP: Raveendran)"/>
          <p:cNvPicPr>
            <a:picLocks noChangeAspect="1" noChangeArrowheads="1"/>
          </p:cNvPicPr>
          <p:nvPr/>
        </p:nvPicPr>
        <p:blipFill>
          <a:blip r:embed="rId11" cstate="print"/>
          <a:srcRect l="12478" b="16805"/>
          <a:stretch>
            <a:fillRect/>
          </a:stretch>
        </p:blipFill>
        <p:spPr bwMode="auto">
          <a:xfrm rot="21043926">
            <a:off x="1497714" y="3259886"/>
            <a:ext cx="1180992" cy="14287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38" name="Picture 14" descr="Richard Branson"/>
          <p:cNvPicPr>
            <a:picLocks noChangeAspect="1" noChangeArrowheads="1"/>
          </p:cNvPicPr>
          <p:nvPr/>
        </p:nvPicPr>
        <p:blipFill>
          <a:blip r:embed="rId12"/>
          <a:srcRect l="7627" r="18643" b="21957"/>
          <a:stretch>
            <a:fillRect/>
          </a:stretch>
        </p:blipFill>
        <p:spPr bwMode="auto">
          <a:xfrm rot="376443">
            <a:off x="283860" y="3203637"/>
            <a:ext cx="1171137" cy="14287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8" name="Picture 4" descr="http://a.abcnews.com/images/International/apr_princess_diana2_070427_ms.jpg"/>
          <p:cNvPicPr>
            <a:picLocks noChangeAspect="1" noChangeArrowheads="1"/>
          </p:cNvPicPr>
          <p:nvPr/>
        </p:nvPicPr>
        <p:blipFill>
          <a:blip r:embed="rId13"/>
          <a:srcRect l="24992" r="25888" b="19687"/>
          <a:stretch>
            <a:fillRect/>
          </a:stretch>
        </p:blipFill>
        <p:spPr bwMode="auto">
          <a:xfrm rot="21216307">
            <a:off x="356680" y="1774877"/>
            <a:ext cx="1164175" cy="14287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0" name="TextBox 19"/>
          <p:cNvSpPr txBox="1"/>
          <p:nvPr/>
        </p:nvSpPr>
        <p:spPr>
          <a:xfrm>
            <a:off x="2928926" y="1857364"/>
            <a:ext cx="350046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Innov8 Today would like an insert to go into their next magazine about a well-known figure from 20</a:t>
            </a:r>
            <a:r>
              <a:rPr lang="en-GB" baseline="30000" dirty="0" smtClean="0"/>
              <a:t>th</a:t>
            </a:r>
            <a:r>
              <a:rPr lang="en-GB" dirty="0" smtClean="0"/>
              <a:t> Century.</a:t>
            </a:r>
          </a:p>
          <a:p>
            <a:endParaRPr lang="en-GB" dirty="0" smtClean="0"/>
          </a:p>
          <a:p>
            <a:r>
              <a:rPr lang="en-GB" dirty="0" smtClean="0"/>
              <a:t>There are various categories to choose from being: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2857488" y="4286256"/>
            <a:ext cx="3500462" cy="2031325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r>
              <a:rPr lang="en-GB" dirty="0" smtClean="0"/>
              <a:t>Religion</a:t>
            </a:r>
          </a:p>
          <a:p>
            <a:r>
              <a:rPr lang="en-GB" dirty="0" smtClean="0"/>
              <a:t>Politics</a:t>
            </a:r>
          </a:p>
          <a:p>
            <a:r>
              <a:rPr lang="en-GB" dirty="0" smtClean="0"/>
              <a:t>Sports</a:t>
            </a:r>
          </a:p>
          <a:p>
            <a:r>
              <a:rPr lang="en-GB" dirty="0" smtClean="0"/>
              <a:t>Art</a:t>
            </a:r>
          </a:p>
          <a:p>
            <a:r>
              <a:rPr lang="en-GB" dirty="0" smtClean="0"/>
              <a:t>Music</a:t>
            </a:r>
          </a:p>
          <a:p>
            <a:r>
              <a:rPr lang="en-GB" dirty="0" smtClean="0"/>
              <a:t>Literature</a:t>
            </a:r>
          </a:p>
          <a:p>
            <a:endParaRPr lang="en-GB" dirty="0" smtClean="0"/>
          </a:p>
          <a:p>
            <a:r>
              <a:rPr lang="en-GB" dirty="0" smtClean="0"/>
              <a:t>Business</a:t>
            </a:r>
          </a:p>
          <a:p>
            <a:r>
              <a:rPr lang="en-GB" dirty="0" smtClean="0"/>
              <a:t>Royalty</a:t>
            </a:r>
          </a:p>
          <a:p>
            <a:r>
              <a:rPr lang="en-GB" dirty="0" smtClean="0"/>
              <a:t>Science</a:t>
            </a:r>
          </a:p>
          <a:p>
            <a:r>
              <a:rPr lang="en-GB" dirty="0" smtClean="0"/>
              <a:t>Entertainment</a:t>
            </a:r>
          </a:p>
          <a:p>
            <a:r>
              <a:rPr lang="en-GB" dirty="0" smtClean="0"/>
              <a:t>Animal Rights</a:t>
            </a:r>
          </a:p>
          <a:p>
            <a:r>
              <a:rPr lang="en-GB" dirty="0" smtClean="0"/>
              <a:t>Computing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Project –  Select a 20</a:t>
            </a:r>
            <a:r>
              <a:rPr lang="en-GB" baseline="30000" dirty="0" smtClean="0"/>
              <a:t>th</a:t>
            </a:r>
            <a:r>
              <a:rPr lang="en-GB" dirty="0" smtClean="0"/>
              <a:t> Century Icon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3">
            <a:noAutofit/>
          </a:bodyPr>
          <a:lstStyle/>
          <a:p>
            <a:r>
              <a:rPr lang="en-GB" sz="1600" dirty="0" smtClean="0"/>
              <a:t>Mother Teresa</a:t>
            </a:r>
          </a:p>
          <a:p>
            <a:r>
              <a:rPr lang="en-GB" sz="1600" dirty="0" smtClean="0"/>
              <a:t>Mahatma Gandhi</a:t>
            </a:r>
          </a:p>
          <a:p>
            <a:r>
              <a:rPr lang="en-GB" sz="1600" dirty="0" smtClean="0"/>
              <a:t>Pope John Paul II</a:t>
            </a:r>
          </a:p>
          <a:p>
            <a:endParaRPr lang="en-GB" sz="1600" dirty="0" smtClean="0"/>
          </a:p>
          <a:p>
            <a:r>
              <a:rPr lang="en-GB" sz="1600" dirty="0" smtClean="0"/>
              <a:t>Martin Luther King</a:t>
            </a:r>
          </a:p>
          <a:p>
            <a:r>
              <a:rPr lang="en-GB" sz="1600" dirty="0" smtClean="0"/>
              <a:t>Winston Churchill</a:t>
            </a:r>
          </a:p>
          <a:p>
            <a:r>
              <a:rPr lang="en-GB" sz="1600" dirty="0" smtClean="0"/>
              <a:t>Margaret Thatcher</a:t>
            </a:r>
          </a:p>
          <a:p>
            <a:endParaRPr lang="en-GB" sz="1600" dirty="0" smtClean="0"/>
          </a:p>
          <a:p>
            <a:r>
              <a:rPr lang="en-GB" sz="1600" dirty="0" smtClean="0"/>
              <a:t>Muhammad Ali</a:t>
            </a:r>
          </a:p>
          <a:p>
            <a:r>
              <a:rPr lang="en-GB" sz="1600" dirty="0" smtClean="0"/>
              <a:t>Bobby Charlton</a:t>
            </a:r>
          </a:p>
          <a:p>
            <a:r>
              <a:rPr lang="en-GB" sz="1600" dirty="0" smtClean="0"/>
              <a:t>Kelly Holmes</a:t>
            </a:r>
          </a:p>
          <a:p>
            <a:endParaRPr lang="en-GB" sz="1600" dirty="0" smtClean="0"/>
          </a:p>
          <a:p>
            <a:r>
              <a:rPr lang="en-GB" sz="1600" dirty="0" smtClean="0"/>
              <a:t>Marilyn Monroe</a:t>
            </a:r>
          </a:p>
          <a:p>
            <a:r>
              <a:rPr lang="en-GB" sz="1600" dirty="0" smtClean="0"/>
              <a:t>Charlie Chaplin</a:t>
            </a:r>
          </a:p>
          <a:p>
            <a:r>
              <a:rPr lang="en-GB" sz="1600" dirty="0" smtClean="0"/>
              <a:t>Julie Walters</a:t>
            </a:r>
          </a:p>
          <a:p>
            <a:endParaRPr lang="en-GB" sz="1600" dirty="0" smtClean="0"/>
          </a:p>
          <a:p>
            <a:r>
              <a:rPr lang="en-GB" sz="1600" dirty="0" smtClean="0"/>
              <a:t>Elvis Presley</a:t>
            </a:r>
          </a:p>
          <a:p>
            <a:r>
              <a:rPr lang="en-GB" sz="1600" dirty="0" smtClean="0"/>
              <a:t>Madonna</a:t>
            </a:r>
          </a:p>
          <a:p>
            <a:r>
              <a:rPr lang="en-GB" sz="1600" dirty="0" smtClean="0"/>
              <a:t>Frank Sinatra</a:t>
            </a:r>
          </a:p>
          <a:p>
            <a:pPr>
              <a:buNone/>
            </a:pPr>
            <a:endParaRPr lang="en-GB" sz="1600" dirty="0" smtClean="0"/>
          </a:p>
          <a:p>
            <a:r>
              <a:rPr lang="en-GB" sz="1600" dirty="0" smtClean="0"/>
              <a:t>Stephen King</a:t>
            </a:r>
          </a:p>
          <a:p>
            <a:r>
              <a:rPr lang="en-GB" sz="1600" dirty="0" err="1" smtClean="0"/>
              <a:t>Roald</a:t>
            </a:r>
            <a:r>
              <a:rPr lang="en-GB" sz="1600" dirty="0" smtClean="0"/>
              <a:t> Dahl</a:t>
            </a:r>
          </a:p>
          <a:p>
            <a:r>
              <a:rPr lang="en-GB" sz="1600" dirty="0" smtClean="0"/>
              <a:t>T.S. Eliot</a:t>
            </a:r>
            <a:endParaRPr lang="en-GB" sz="1200" dirty="0" smtClean="0"/>
          </a:p>
          <a:p>
            <a:pPr lvl="1"/>
            <a:endParaRPr lang="en-GB" sz="1200" dirty="0" smtClean="0"/>
          </a:p>
          <a:p>
            <a:r>
              <a:rPr lang="en-GB" sz="1600" dirty="0" smtClean="0"/>
              <a:t>Richard Branson</a:t>
            </a:r>
          </a:p>
          <a:p>
            <a:r>
              <a:rPr lang="en-GB" sz="1600" dirty="0" smtClean="0"/>
              <a:t>Alan Sugar</a:t>
            </a:r>
          </a:p>
          <a:p>
            <a:r>
              <a:rPr lang="en-GB" sz="1600" dirty="0" smtClean="0"/>
              <a:t>Anita </a:t>
            </a:r>
            <a:r>
              <a:rPr lang="en-GB" sz="1600" dirty="0" err="1" smtClean="0"/>
              <a:t>Roddick</a:t>
            </a:r>
            <a:endParaRPr lang="en-GB" sz="1600" dirty="0" smtClean="0"/>
          </a:p>
          <a:p>
            <a:pPr>
              <a:buNone/>
            </a:pPr>
            <a:endParaRPr lang="en-GB" sz="1600" dirty="0" smtClean="0"/>
          </a:p>
          <a:p>
            <a:r>
              <a:rPr lang="en-GB" sz="1600" dirty="0" smtClean="0"/>
              <a:t>Pablo Picasso</a:t>
            </a:r>
          </a:p>
          <a:p>
            <a:r>
              <a:rPr lang="en-GB" sz="1600" dirty="0" smtClean="0"/>
              <a:t>Salvador Dali</a:t>
            </a:r>
          </a:p>
          <a:p>
            <a:r>
              <a:rPr lang="en-GB" sz="1600" dirty="0" smtClean="0"/>
              <a:t>Tracey </a:t>
            </a:r>
            <a:r>
              <a:rPr lang="en-GB" sz="1600" dirty="0" err="1" smtClean="0"/>
              <a:t>Emin</a:t>
            </a:r>
            <a:endParaRPr lang="en-GB" sz="1600" dirty="0" smtClean="0"/>
          </a:p>
          <a:p>
            <a:endParaRPr lang="en-GB" sz="1600" dirty="0" smtClean="0"/>
          </a:p>
          <a:p>
            <a:r>
              <a:rPr lang="en-GB" sz="1600" dirty="0" smtClean="0"/>
              <a:t>Albert Einstein</a:t>
            </a:r>
          </a:p>
          <a:p>
            <a:r>
              <a:rPr lang="en-GB" sz="1600" dirty="0" smtClean="0"/>
              <a:t>Marie Curie</a:t>
            </a:r>
          </a:p>
          <a:p>
            <a:r>
              <a:rPr lang="en-GB" sz="1600" dirty="0" smtClean="0"/>
              <a:t>Stephen Hawking</a:t>
            </a:r>
          </a:p>
          <a:p>
            <a:endParaRPr lang="en-GB" sz="1600" dirty="0" smtClean="0"/>
          </a:p>
          <a:p>
            <a:r>
              <a:rPr lang="en-GB" sz="1600" dirty="0" smtClean="0"/>
              <a:t>Princess Diana</a:t>
            </a:r>
          </a:p>
          <a:p>
            <a:r>
              <a:rPr lang="en-GB" sz="1600" dirty="0" smtClean="0"/>
              <a:t>The Queen Mother</a:t>
            </a:r>
          </a:p>
          <a:p>
            <a:r>
              <a:rPr lang="en-GB" sz="1600" dirty="0" smtClean="0"/>
              <a:t>King George VI</a:t>
            </a:r>
          </a:p>
          <a:p>
            <a:pPr>
              <a:buNone/>
            </a:pPr>
            <a:endParaRPr lang="en-GB" sz="1600" dirty="0" smtClean="0"/>
          </a:p>
          <a:p>
            <a:r>
              <a:rPr lang="en-GB" sz="1600" dirty="0" smtClean="0"/>
              <a:t>John </a:t>
            </a:r>
            <a:r>
              <a:rPr lang="en-GB" sz="1600" dirty="0" err="1" smtClean="0"/>
              <a:t>Aspinall</a:t>
            </a:r>
            <a:endParaRPr lang="en-GB" sz="1600" dirty="0" smtClean="0"/>
          </a:p>
          <a:p>
            <a:r>
              <a:rPr lang="en-GB" sz="1600" dirty="0" smtClean="0"/>
              <a:t>Dian </a:t>
            </a:r>
            <a:r>
              <a:rPr lang="en-GB" sz="1600" dirty="0" err="1" smtClean="0"/>
              <a:t>Fossey</a:t>
            </a:r>
            <a:endParaRPr lang="en-GB" sz="1600" dirty="0" smtClean="0"/>
          </a:p>
          <a:p>
            <a:r>
              <a:rPr lang="en-GB" sz="1600" dirty="0" smtClean="0"/>
              <a:t>Steve Irwin</a:t>
            </a:r>
          </a:p>
          <a:p>
            <a:endParaRPr lang="en-GB" sz="1600" dirty="0" smtClean="0"/>
          </a:p>
          <a:p>
            <a:r>
              <a:rPr lang="en-GB" sz="1600" dirty="0" smtClean="0"/>
              <a:t>Bill Gates</a:t>
            </a:r>
          </a:p>
          <a:p>
            <a:r>
              <a:rPr lang="en-GB" sz="1600" dirty="0" smtClean="0"/>
              <a:t>Alan Turing</a:t>
            </a:r>
          </a:p>
          <a:p>
            <a:r>
              <a:rPr lang="en-GB" sz="1600" dirty="0" smtClean="0"/>
              <a:t>Gordon Moore</a:t>
            </a:r>
            <a:endParaRPr lang="en-GB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Completion Date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This Unit </a:t>
            </a:r>
            <a:r>
              <a:rPr lang="en-GB" b="1" dirty="0" smtClean="0"/>
              <a:t>must</a:t>
            </a:r>
            <a:r>
              <a:rPr lang="en-GB" dirty="0" smtClean="0"/>
              <a:t> be submitted by:</a:t>
            </a:r>
          </a:p>
          <a:p>
            <a:pPr algn="ctr">
              <a:buNone/>
            </a:pPr>
            <a:r>
              <a:rPr lang="en-GB" sz="4400" b="1" smtClean="0"/>
              <a:t>Friday </a:t>
            </a:r>
            <a:r>
              <a:rPr lang="en-GB" sz="4400" b="1" smtClean="0"/>
              <a:t>22</a:t>
            </a:r>
            <a:r>
              <a:rPr lang="en-GB" sz="4400" b="1" baseline="30000" smtClean="0"/>
              <a:t>nd</a:t>
            </a:r>
            <a:r>
              <a:rPr lang="en-GB" sz="4400" b="1" smtClean="0"/>
              <a:t> May</a:t>
            </a:r>
            <a:endParaRPr lang="en-GB" sz="4400" b="1" dirty="0" smtClean="0"/>
          </a:p>
          <a:p>
            <a:endParaRPr lang="en-GB" dirty="0" smtClean="0"/>
          </a:p>
          <a:p>
            <a:r>
              <a:rPr lang="en-GB" dirty="0" smtClean="0"/>
              <a:t>This gives you approximately two weeks per assessment objective.</a:t>
            </a:r>
          </a:p>
          <a:p>
            <a:endParaRPr lang="en-GB" dirty="0" smtClean="0"/>
          </a:p>
          <a:p>
            <a:r>
              <a:rPr lang="en-GB" dirty="0" smtClean="0"/>
              <a:t>This is </a:t>
            </a:r>
            <a:r>
              <a:rPr lang="en-GB" b="1" dirty="0" smtClean="0"/>
              <a:t>longer</a:t>
            </a:r>
            <a:r>
              <a:rPr lang="en-GB" dirty="0" smtClean="0"/>
              <a:t> than originally planned so </a:t>
            </a:r>
            <a:r>
              <a:rPr lang="en-GB" b="1" u="sng" dirty="0" smtClean="0"/>
              <a:t>NO EXTENSIONS</a:t>
            </a:r>
            <a:r>
              <a:rPr lang="en-GB" dirty="0" smtClean="0"/>
              <a:t> will be granted.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674</TotalTime>
  <Words>304</Words>
  <Application>Microsoft Office PowerPoint</Application>
  <PresentationFormat>On-screen Show (4:3)</PresentationFormat>
  <Paragraphs>89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Verdana</vt:lpstr>
      <vt:lpstr>Wingdings</vt:lpstr>
      <vt:lpstr>aaaiight!</vt:lpstr>
      <vt:lpstr>Calibri</vt:lpstr>
      <vt:lpstr>Office Theme</vt:lpstr>
      <vt:lpstr>Introduction</vt:lpstr>
      <vt:lpstr>What’s It About?</vt:lpstr>
      <vt:lpstr>Group Work</vt:lpstr>
      <vt:lpstr>Project Topic</vt:lpstr>
      <vt:lpstr>Project –  Select a 20th Century Icon</vt:lpstr>
      <vt:lpstr>Completion Date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Nicki Maddams</dc:creator>
  <cp:lastModifiedBy>Nicki Maddams</cp:lastModifiedBy>
  <cp:revision>29</cp:revision>
  <dcterms:created xsi:type="dcterms:W3CDTF">2008-01-23T22:18:15Z</dcterms:created>
  <dcterms:modified xsi:type="dcterms:W3CDTF">2009-04-28T14:26:51Z</dcterms:modified>
</cp:coreProperties>
</file>